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  <p:embeddedFont>
      <p:font typeface="Fira Sans Extra Condensed Medium" panose="020B0603050000020004" pitchFamily="34" charset="0"/>
      <p:regular r:id="rId26"/>
      <p:bold r:id="rId27"/>
      <p:italic r:id="rId28"/>
      <p:boldItalic r:id="rId29"/>
    </p:embeddedFont>
    <p:embeddedFont>
      <p:font typeface="Lato" panose="020F0502020204030203" pitchFamily="34" charset="77"/>
      <p:regular r:id="rId30"/>
      <p:bold r:id="rId31"/>
      <p:italic r:id="rId32"/>
      <p:boldItalic r:id="rId33"/>
    </p:embeddedFont>
    <p:embeddedFont>
      <p:font typeface="Lato Light" panose="020F0502020204030203" pitchFamily="34" charset="77"/>
      <p:regular r:id="rId34"/>
      <p:bold r:id="rId35"/>
      <p:italic r:id="rId36"/>
      <p:boldItalic r:id="rId37"/>
    </p:embeddedFont>
    <p:embeddedFont>
      <p:font typeface="Pathway Gothic One" panose="02000506050000020004" pitchFamily="2" charset="77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89">
          <p15:clr>
            <a:srgbClr val="9AA0A6"/>
          </p15:clr>
        </p15:guide>
        <p15:guide id="2" orient="horz" pos="1620">
          <p15:clr>
            <a:srgbClr val="9AA0A6"/>
          </p15:clr>
        </p15:guide>
        <p15:guide id="3" orient="horz" pos="1134">
          <p15:clr>
            <a:srgbClr val="9AA0A6"/>
          </p15:clr>
        </p15:guide>
        <p15:guide id="4" orient="horz" pos="1446">
          <p15:clr>
            <a:srgbClr val="9AA0A6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EF9FC6-E920-44BA-8396-80190D2AE28C}">
  <a:tblStyle styleId="{47EF9FC6-E920-44BA-8396-80190D2AE2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989"/>
        <p:guide orient="horz" pos="1620"/>
        <p:guide orient="horz" pos="1134"/>
        <p:guide orient="horz" pos="14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94978f3f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94978f3f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dda9f235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dda9f235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96c38e4aa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96c38e4aa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dda9f235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dda9f235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dda9f235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dda9f235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dda9f235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dda9f235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dda9f235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dda9f235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dda9f235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dda9f235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dda9f235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dda9f235f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dda9f235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dda9f235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dda9f235f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dda9f235f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94978f3f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94978f3f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da9f23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dda9f23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dda9f235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dda9f235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dda9f235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dda9f235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dda9f235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dda9f235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dda9f235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dda9f235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0000" y="882300"/>
            <a:ext cx="4616400" cy="1040700"/>
            <a:chOff x="720000" y="882300"/>
            <a:chExt cx="4616400" cy="1040700"/>
          </a:xfrm>
        </p:grpSpPr>
        <p:sp>
          <p:nvSpPr>
            <p:cNvPr id="13" name="Google Shape;13;p2"/>
            <p:cNvSpPr/>
            <p:nvPr/>
          </p:nvSpPr>
          <p:spPr>
            <a:xfrm>
              <a:off x="1021200" y="882300"/>
              <a:ext cx="4315200" cy="1040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742913" y="1228637"/>
              <a:ext cx="302200" cy="348027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81952" y="35100"/>
            <a:ext cx="5100000" cy="188790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6000">
                <a:solidFill>
                  <a:srgbClr val="BB459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04695" y="1884900"/>
            <a:ext cx="3713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304700" y="5238750"/>
            <a:ext cx="1000200" cy="609600"/>
          </a:xfrm>
          <a:prstGeom prst="rect">
            <a:avLst/>
          </a:prstGeom>
          <a:solidFill>
            <a:srgbClr val="BB4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571525" y="5238750"/>
            <a:ext cx="1000200" cy="609600"/>
          </a:xfrm>
          <a:prstGeom prst="rect">
            <a:avLst/>
          </a:pr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3838350" y="5238750"/>
            <a:ext cx="1000200" cy="609600"/>
          </a:xfrm>
          <a:prstGeom prst="rect">
            <a:avLst/>
          </a:prstGeom>
          <a:solidFill>
            <a:srgbClr val="6B3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048025" y="5238750"/>
            <a:ext cx="1000200" cy="609600"/>
          </a:xfrm>
          <a:prstGeom prst="rect">
            <a:avLst/>
          </a:prstGeom>
          <a:solidFill>
            <a:srgbClr val="E4A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372000" y="5238750"/>
            <a:ext cx="1000200" cy="609600"/>
          </a:xfrm>
          <a:prstGeom prst="rect">
            <a:avLst/>
          </a:prstGeom>
          <a:solidFill>
            <a:srgbClr val="D6C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1_1_1_1_1_1_1_1_1_1_1_1_1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1">
  <p:cSld name="CUSTOM_6_3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1574625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"/>
          </p:nvPr>
        </p:nvSpPr>
        <p:spPr>
          <a:xfrm>
            <a:off x="1856787" y="23298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ctrTitle" idx="2"/>
          </p:nvPr>
        </p:nvSpPr>
        <p:spPr>
          <a:xfrm>
            <a:off x="3618812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3"/>
          </p:nvPr>
        </p:nvSpPr>
        <p:spPr>
          <a:xfrm>
            <a:off x="3900954" y="2341505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ctrTitle" idx="4"/>
          </p:nvPr>
        </p:nvSpPr>
        <p:spPr>
          <a:xfrm>
            <a:off x="5662963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5"/>
          </p:nvPr>
        </p:nvSpPr>
        <p:spPr>
          <a:xfrm>
            <a:off x="5945133" y="23415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ctrTitle" idx="6"/>
          </p:nvPr>
        </p:nvSpPr>
        <p:spPr>
          <a:xfrm>
            <a:off x="1574625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7"/>
          </p:nvPr>
        </p:nvSpPr>
        <p:spPr>
          <a:xfrm>
            <a:off x="1856786" y="39564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ctrTitle" idx="8"/>
          </p:nvPr>
        </p:nvSpPr>
        <p:spPr>
          <a:xfrm>
            <a:off x="3618812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9"/>
          </p:nvPr>
        </p:nvSpPr>
        <p:spPr>
          <a:xfrm>
            <a:off x="3900954" y="3958307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ctrTitle" idx="13"/>
          </p:nvPr>
        </p:nvSpPr>
        <p:spPr>
          <a:xfrm>
            <a:off x="5662963" y="338384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4"/>
          </p:nvPr>
        </p:nvSpPr>
        <p:spPr>
          <a:xfrm>
            <a:off x="5945133" y="3958309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ctrTitle" idx="15"/>
          </p:nvPr>
        </p:nvSpPr>
        <p:spPr>
          <a:xfrm flipH="1">
            <a:off x="2574200" y="357000"/>
            <a:ext cx="39957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2">
          <p15:clr>
            <a:srgbClr val="FA7B17"/>
          </p15:clr>
        </p15:guide>
        <p15:guide id="2" orient="horz" pos="2608">
          <p15:clr>
            <a:srgbClr val="FA7B17"/>
          </p15:clr>
        </p15:guide>
        <p15:guide id="3" pos="1592">
          <p15:clr>
            <a:srgbClr val="FA7B17"/>
          </p15:clr>
        </p15:guide>
        <p15:guide id="4" pos="2880">
          <p15:clr>
            <a:srgbClr val="FA7B17"/>
          </p15:clr>
        </p15:guide>
        <p15:guide id="5" pos="4168">
          <p15:clr>
            <a:srgbClr val="FA7B17"/>
          </p15:clr>
        </p15:guide>
        <p15:guide id="6" pos="1058">
          <p15:clr>
            <a:srgbClr val="FA7B17"/>
          </p15:clr>
        </p15:guide>
        <p15:guide id="7" pos="2342">
          <p15:clr>
            <a:srgbClr val="FA7B17"/>
          </p15:clr>
        </p15:guide>
        <p15:guide id="8" pos="362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_2_1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CUSTOM_7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 flipH="1">
            <a:off x="9125186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/>
          <p:nvPr/>
        </p:nvSpPr>
        <p:spPr>
          <a:xfrm flipH="1">
            <a:off x="9125186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2129700" y="1966650"/>
            <a:ext cx="4884600" cy="1057500"/>
          </a:xfrm>
          <a:prstGeom prst="roundRect">
            <a:avLst>
              <a:gd name="adj" fmla="val 16667"/>
            </a:avLst>
          </a:prstGeom>
          <a:solidFill>
            <a:srgbClr val="E1D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 flipH="1">
            <a:off x="2001775" y="3135425"/>
            <a:ext cx="5140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hasCustomPrompt="1"/>
          </p:nvPr>
        </p:nvSpPr>
        <p:spPr>
          <a:xfrm flipH="1">
            <a:off x="1585952" y="2206488"/>
            <a:ext cx="5972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642050" y="27444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Char char="●"/>
              <a:defRPr>
                <a:solidFill>
                  <a:srgbClr val="E1D2EC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○"/>
              <a:defRPr>
                <a:solidFill>
                  <a:srgbClr val="E1D2EC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■"/>
              <a:defRPr>
                <a:solidFill>
                  <a:srgbClr val="E1D2EC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●"/>
              <a:defRPr>
                <a:solidFill>
                  <a:srgbClr val="E1D2EC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○"/>
              <a:defRPr>
                <a:solidFill>
                  <a:srgbClr val="E1D2EC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■"/>
              <a:defRPr>
                <a:solidFill>
                  <a:srgbClr val="E1D2EC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●"/>
              <a:defRPr>
                <a:solidFill>
                  <a:srgbClr val="E1D2EC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○"/>
              <a:defRPr>
                <a:solidFill>
                  <a:srgbClr val="E1D2EC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200"/>
              <a:buChar char="■"/>
              <a:defRPr>
                <a:solidFill>
                  <a:srgbClr val="E1D2EC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rgbClr val="E1D2E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3"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+ SUBTITLE">
  <p:cSld name="TITLE_1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rot="10800000">
            <a:off x="2924175" y="562050"/>
            <a:ext cx="3152700" cy="20859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 flipH="1">
            <a:off x="1325250" y="-34350"/>
            <a:ext cx="64935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 flipH="1">
            <a:off x="2923175" y="3417788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 flipH="1">
            <a:off x="1848400" y="-232843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" hasCustomPrompt="1"/>
          </p:nvPr>
        </p:nvSpPr>
        <p:spPr>
          <a:xfrm>
            <a:off x="1705510" y="17723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1705513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3"/>
          </p:nvPr>
        </p:nvSpPr>
        <p:spPr>
          <a:xfrm>
            <a:off x="2443262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4" hasCustomPrompt="1"/>
          </p:nvPr>
        </p:nvSpPr>
        <p:spPr>
          <a:xfrm>
            <a:off x="1705510" y="33529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1705513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 idx="6"/>
          </p:nvPr>
        </p:nvSpPr>
        <p:spPr>
          <a:xfrm>
            <a:off x="2443262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7" hasCustomPrompt="1"/>
          </p:nvPr>
        </p:nvSpPr>
        <p:spPr>
          <a:xfrm>
            <a:off x="4805707" y="17723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8"/>
          </p:nvPr>
        </p:nvSpPr>
        <p:spPr>
          <a:xfrm>
            <a:off x="4805709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ctrTitle" idx="9"/>
          </p:nvPr>
        </p:nvSpPr>
        <p:spPr>
          <a:xfrm>
            <a:off x="5543458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13" hasCustomPrompt="1"/>
          </p:nvPr>
        </p:nvSpPr>
        <p:spPr>
          <a:xfrm>
            <a:off x="4868735" y="33529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4"/>
          </p:nvPr>
        </p:nvSpPr>
        <p:spPr>
          <a:xfrm>
            <a:off x="4868738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ctrTitle" idx="15"/>
          </p:nvPr>
        </p:nvSpPr>
        <p:spPr>
          <a:xfrm>
            <a:off x="5543458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cxnSp>
        <p:nvCxnSpPr>
          <p:cNvPr id="47" name="Google Shape;47;p4"/>
          <p:cNvCxnSpPr/>
          <p:nvPr/>
        </p:nvCxnSpPr>
        <p:spPr>
          <a:xfrm>
            <a:off x="1465338" y="1801725"/>
            <a:ext cx="0" cy="15939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4537134" y="1801725"/>
            <a:ext cx="0" cy="15939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_2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1534100" y="1447650"/>
            <a:ext cx="1174500" cy="9996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hasCustomPrompt="1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60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"/>
          <p:cNvSpPr/>
          <p:nvPr/>
        </p:nvSpPr>
        <p:spPr>
          <a:xfrm rot="-5400000">
            <a:off x="2637514" y="2072288"/>
            <a:ext cx="238775" cy="208200"/>
          </a:xfrm>
          <a:prstGeom prst="flowChartMerge">
            <a:avLst/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 hasCustomPrompt="1"/>
          </p:nvPr>
        </p:nvSpPr>
        <p:spPr>
          <a:xfrm>
            <a:off x="3534972" y="1362150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3534975" y="1787542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 idx="2"/>
          </p:nvPr>
        </p:nvSpPr>
        <p:spPr>
          <a:xfrm>
            <a:off x="4316025" y="94034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6000"/>
              <a:buNone/>
              <a:defRPr sz="6000">
                <a:solidFill>
                  <a:srgbClr val="E1D2E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7"/>
          <p:cNvCxnSpPr/>
          <p:nvPr/>
        </p:nvCxnSpPr>
        <p:spPr>
          <a:xfrm>
            <a:off x="3381375" y="-619125"/>
            <a:ext cx="0" cy="2053500"/>
          </a:xfrm>
          <a:prstGeom prst="straightConnector1">
            <a:avLst/>
          </a:prstGeom>
          <a:noFill/>
          <a:ln w="9525" cap="flat" cmpd="sng">
            <a:solidFill>
              <a:srgbClr val="E4A947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_1_1_1_1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-381000" y="1123950"/>
            <a:ext cx="5372100" cy="6165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2800"/>
              <a:buNone/>
              <a:defRPr>
                <a:solidFill>
                  <a:srgbClr val="BB45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_1_1_1_1_1_1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 flipH="1">
            <a:off x="1249375" y="3138325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2"/>
          </p:nvPr>
        </p:nvSpPr>
        <p:spPr>
          <a:xfrm flipH="1">
            <a:off x="3608725" y="3138325"/>
            <a:ext cx="192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3"/>
          </p:nvPr>
        </p:nvSpPr>
        <p:spPr>
          <a:xfrm flipH="1">
            <a:off x="6067825" y="3138325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1691425" y="2009376"/>
            <a:ext cx="971700" cy="1094979"/>
            <a:chOff x="1843825" y="2540525"/>
            <a:chExt cx="971700" cy="1018775"/>
          </a:xfrm>
        </p:grpSpPr>
        <p:sp>
          <p:nvSpPr>
            <p:cNvPr id="98" name="Google Shape;98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>
            <a:off x="4085725" y="2007136"/>
            <a:ext cx="971700" cy="1094979"/>
            <a:chOff x="1843825" y="2540525"/>
            <a:chExt cx="971700" cy="1018775"/>
          </a:xfrm>
        </p:grpSpPr>
        <p:sp>
          <p:nvSpPr>
            <p:cNvPr id="101" name="Google Shape;101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6492475" y="2007136"/>
            <a:ext cx="971700" cy="1094979"/>
            <a:chOff x="1843825" y="2540525"/>
            <a:chExt cx="971700" cy="1018775"/>
          </a:xfrm>
        </p:grpSpPr>
        <p:sp>
          <p:nvSpPr>
            <p:cNvPr id="104" name="Google Shape;104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 flipH="1">
            <a:off x="1079575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 idx="4"/>
          </p:nvPr>
        </p:nvSpPr>
        <p:spPr>
          <a:xfrm>
            <a:off x="3240099" y="5400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ctrTitle" idx="5"/>
          </p:nvPr>
        </p:nvSpPr>
        <p:spPr>
          <a:xfrm flipH="1">
            <a:off x="3480088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ctrTitle" idx="6"/>
          </p:nvPr>
        </p:nvSpPr>
        <p:spPr>
          <a:xfrm flipH="1">
            <a:off x="5868200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 TITLE">
  <p:cSld name="CUSTOM_1_1_1_1_1_1_1_1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>
            <a:spLocks noGrp="1"/>
          </p:cNvSpPr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subTitle" idx="1"/>
          </p:nvPr>
        </p:nvSpPr>
        <p:spPr>
          <a:xfrm flipH="1">
            <a:off x="4325025" y="3801662"/>
            <a:ext cx="22011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  <p:cxnSp>
        <p:nvCxnSpPr>
          <p:cNvPr id="113" name="Google Shape;113;p12"/>
          <p:cNvCxnSpPr/>
          <p:nvPr/>
        </p:nvCxnSpPr>
        <p:spPr>
          <a:xfrm rot="10800000">
            <a:off x="-38175" y="3588950"/>
            <a:ext cx="4287000" cy="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1">
  <p:cSld name="CUSTOM_1_1_1_1_1_1_1_1_1_1_1_1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ctrTitle"/>
          </p:nvPr>
        </p:nvSpPr>
        <p:spPr>
          <a:xfrm flipH="1">
            <a:off x="2798501" y="1872725"/>
            <a:ext cx="3484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Pathway Gothic One"/>
              <a:buNone/>
              <a:defRPr sz="2800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●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○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■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●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○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■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●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○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200"/>
              <a:buFont typeface="Lato"/>
              <a:buChar char="■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9" r:id="rId14"/>
    <p:sldLayoutId id="2147483670" r:id="rId15"/>
    <p:sldLayoutId id="2147483671" r:id="rId1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23">
          <p15:clr>
            <a:srgbClr val="EA4335"/>
          </p15:clr>
        </p15:guide>
        <p15:guide id="5" orient="horz" pos="2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40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0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://slidesgo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moreno24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facebook.com/Oswald.AMR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linkedin.com/in/omoreno24/" TargetMode="External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eb.facebook.com/realitystudiord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0941">
            <a:off x="4376656" y="3627330"/>
            <a:ext cx="875938" cy="65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820" y="1399324"/>
            <a:ext cx="6074301" cy="31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29572">
            <a:off x="6910399" y="4637445"/>
            <a:ext cx="2348373" cy="13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733" y="35100"/>
            <a:ext cx="2969140" cy="29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65225" y="2355600"/>
            <a:ext cx="5727298" cy="44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>
            <a:spLocks noGrp="1"/>
          </p:cNvSpPr>
          <p:nvPr>
            <p:ph type="ctrTitle"/>
          </p:nvPr>
        </p:nvSpPr>
        <p:spPr>
          <a:xfrm>
            <a:off x="1281952" y="35100"/>
            <a:ext cx="5100000" cy="188790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Errores a Evitar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"/>
          </p:nvPr>
        </p:nvSpPr>
        <p:spPr>
          <a:xfrm>
            <a:off x="1304701" y="1884900"/>
            <a:ext cx="4466100" cy="670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E06FA9"/>
                </a:solidFill>
              </a:rPr>
              <a:t>en el desarrollo de videojuegos</a:t>
            </a:r>
            <a:endParaRPr sz="2000" b="1">
              <a:solidFill>
                <a:srgbClr val="E06FA9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724" y="2714625"/>
            <a:ext cx="1789276" cy="16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1460">
            <a:off x="2218523" y="2815362"/>
            <a:ext cx="2145157" cy="22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0910">
            <a:off x="6091144" y="604616"/>
            <a:ext cx="1099027" cy="82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113866">
            <a:off x="5538699" y="1112393"/>
            <a:ext cx="1310114" cy="137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688074">
            <a:off x="4685761" y="3464555"/>
            <a:ext cx="1310112" cy="137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/>
          <p:nvPr/>
        </p:nvSpPr>
        <p:spPr>
          <a:xfrm rot="-250875">
            <a:off x="4491896" y="2376240"/>
            <a:ext cx="3128850" cy="670485"/>
          </a:xfrm>
          <a:custGeom>
            <a:avLst/>
            <a:gdLst/>
            <a:ahLst/>
            <a:cxnLst/>
            <a:rect l="l" t="t" r="r" b="b"/>
            <a:pathLst>
              <a:path w="17664" h="9814" extrusionOk="0">
                <a:moveTo>
                  <a:pt x="17664" y="0"/>
                </a:moveTo>
                <a:lnTo>
                  <a:pt x="17664" y="0"/>
                </a:lnTo>
                <a:cubicBezTo>
                  <a:pt x="17526" y="0"/>
                  <a:pt x="12889" y="2869"/>
                  <a:pt x="12889" y="2869"/>
                </a:cubicBezTo>
                <a:lnTo>
                  <a:pt x="14312" y="2789"/>
                </a:lnTo>
                <a:lnTo>
                  <a:pt x="14312" y="2789"/>
                </a:lnTo>
                <a:lnTo>
                  <a:pt x="11856" y="6129"/>
                </a:lnTo>
                <a:lnTo>
                  <a:pt x="11076" y="7185"/>
                </a:lnTo>
                <a:lnTo>
                  <a:pt x="10685" y="7713"/>
                </a:lnTo>
                <a:lnTo>
                  <a:pt x="10640" y="7770"/>
                </a:lnTo>
                <a:cubicBezTo>
                  <a:pt x="10628" y="7793"/>
                  <a:pt x="10617" y="7805"/>
                  <a:pt x="10605" y="7828"/>
                </a:cubicBezTo>
                <a:lnTo>
                  <a:pt x="10571" y="7873"/>
                </a:lnTo>
                <a:cubicBezTo>
                  <a:pt x="10548" y="7908"/>
                  <a:pt x="10525" y="7942"/>
                  <a:pt x="10502" y="7988"/>
                </a:cubicBezTo>
                <a:cubicBezTo>
                  <a:pt x="10456" y="8057"/>
                  <a:pt x="10387" y="8126"/>
                  <a:pt x="10307" y="8160"/>
                </a:cubicBezTo>
                <a:cubicBezTo>
                  <a:pt x="10286" y="8163"/>
                  <a:pt x="10265" y="8164"/>
                  <a:pt x="10245" y="8164"/>
                </a:cubicBezTo>
                <a:cubicBezTo>
                  <a:pt x="10174" y="8164"/>
                  <a:pt x="10105" y="8148"/>
                  <a:pt x="10043" y="8103"/>
                </a:cubicBezTo>
                <a:cubicBezTo>
                  <a:pt x="9962" y="8046"/>
                  <a:pt x="9894" y="7988"/>
                  <a:pt x="9825" y="7919"/>
                </a:cubicBezTo>
                <a:cubicBezTo>
                  <a:pt x="9664" y="7770"/>
                  <a:pt x="9492" y="7598"/>
                  <a:pt x="9331" y="7449"/>
                </a:cubicBezTo>
                <a:cubicBezTo>
                  <a:pt x="8642" y="6818"/>
                  <a:pt x="7862" y="6290"/>
                  <a:pt x="7013" y="5911"/>
                </a:cubicBezTo>
                <a:cubicBezTo>
                  <a:pt x="6318" y="5583"/>
                  <a:pt x="5555" y="5415"/>
                  <a:pt x="4786" y="5415"/>
                </a:cubicBezTo>
                <a:cubicBezTo>
                  <a:pt x="4614" y="5415"/>
                  <a:pt x="4441" y="5424"/>
                  <a:pt x="4270" y="5440"/>
                </a:cubicBezTo>
                <a:cubicBezTo>
                  <a:pt x="3363" y="5544"/>
                  <a:pt x="2491" y="5899"/>
                  <a:pt x="1768" y="6462"/>
                </a:cubicBezTo>
                <a:cubicBezTo>
                  <a:pt x="1079" y="7013"/>
                  <a:pt x="482" y="7667"/>
                  <a:pt x="0" y="8401"/>
                </a:cubicBezTo>
                <a:cubicBezTo>
                  <a:pt x="551" y="7736"/>
                  <a:pt x="1217" y="7173"/>
                  <a:pt x="1951" y="6726"/>
                </a:cubicBezTo>
                <a:cubicBezTo>
                  <a:pt x="2663" y="6290"/>
                  <a:pt x="3478" y="6060"/>
                  <a:pt x="4316" y="6060"/>
                </a:cubicBezTo>
                <a:cubicBezTo>
                  <a:pt x="5119" y="6083"/>
                  <a:pt x="5899" y="6324"/>
                  <a:pt x="6588" y="6749"/>
                </a:cubicBezTo>
                <a:cubicBezTo>
                  <a:pt x="7288" y="7173"/>
                  <a:pt x="7908" y="7713"/>
                  <a:pt x="8436" y="8333"/>
                </a:cubicBezTo>
                <a:cubicBezTo>
                  <a:pt x="8562" y="8482"/>
                  <a:pt x="8688" y="8642"/>
                  <a:pt x="8815" y="8803"/>
                </a:cubicBezTo>
                <a:cubicBezTo>
                  <a:pt x="9010" y="9079"/>
                  <a:pt x="9251" y="9320"/>
                  <a:pt x="9515" y="9526"/>
                </a:cubicBezTo>
                <a:cubicBezTo>
                  <a:pt x="9755" y="9712"/>
                  <a:pt x="10057" y="9814"/>
                  <a:pt x="10362" y="9814"/>
                </a:cubicBezTo>
                <a:cubicBezTo>
                  <a:pt x="10378" y="9814"/>
                  <a:pt x="10394" y="9814"/>
                  <a:pt x="10410" y="9813"/>
                </a:cubicBezTo>
                <a:cubicBezTo>
                  <a:pt x="10731" y="9790"/>
                  <a:pt x="11041" y="9664"/>
                  <a:pt x="11294" y="9457"/>
                </a:cubicBezTo>
                <a:cubicBezTo>
                  <a:pt x="11420" y="9343"/>
                  <a:pt x="11546" y="9228"/>
                  <a:pt x="11661" y="9102"/>
                </a:cubicBezTo>
                <a:lnTo>
                  <a:pt x="11845" y="8906"/>
                </a:lnTo>
                <a:lnTo>
                  <a:pt x="11914" y="8826"/>
                </a:lnTo>
                <a:lnTo>
                  <a:pt x="11971" y="8769"/>
                </a:lnTo>
                <a:lnTo>
                  <a:pt x="12419" y="8298"/>
                </a:lnTo>
                <a:lnTo>
                  <a:pt x="13314" y="7346"/>
                </a:lnTo>
                <a:lnTo>
                  <a:pt x="16217" y="4270"/>
                </a:lnTo>
                <a:cubicBezTo>
                  <a:pt x="16383" y="5064"/>
                  <a:pt x="16559" y="5869"/>
                  <a:pt x="16572" y="5869"/>
                </a:cubicBezTo>
                <a:cubicBezTo>
                  <a:pt x="16573" y="5869"/>
                  <a:pt x="16573" y="5868"/>
                  <a:pt x="16573" y="5865"/>
                </a:cubicBezTo>
                <a:cubicBezTo>
                  <a:pt x="16573" y="5727"/>
                  <a:pt x="17664" y="0"/>
                  <a:pt x="17664" y="0"/>
                </a:cubicBezTo>
                <a:close/>
              </a:path>
            </a:pathLst>
          </a:custGeom>
          <a:solidFill>
            <a:srgbClr val="E06F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46510">
            <a:off x="4880244" y="3803386"/>
            <a:ext cx="744290" cy="78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13066">
            <a:off x="3425132" y="3832826"/>
            <a:ext cx="1068185" cy="112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00" y="2024274"/>
            <a:ext cx="1271900" cy="13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no desarrollar?</a:t>
            </a:r>
            <a:endParaRPr/>
          </a:p>
        </p:txBody>
      </p:sp>
      <p:sp>
        <p:nvSpPr>
          <p:cNvPr id="443" name="Google Shape;443;p37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que no te interesan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que no reflejen tus fortalezas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que  apuntan a mercados muy generales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no validados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fuera de alcance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Mobiles*</a:t>
            </a:r>
            <a:endParaRPr/>
          </a:p>
        </p:txBody>
      </p:sp>
      <p:pic>
        <p:nvPicPr>
          <p:cNvPr id="444" name="Google Shape;444;p37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825" y="148676"/>
            <a:ext cx="1580458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870100" flipH="1">
            <a:off x="6218901" y="3872124"/>
            <a:ext cx="1853645" cy="10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1460">
            <a:off x="-194652" y="3498787"/>
            <a:ext cx="2145157" cy="22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7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751772">
            <a:off x="2513285" y="3893181"/>
            <a:ext cx="1310113" cy="137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7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32274">
            <a:off x="4103430" y="3792081"/>
            <a:ext cx="1145818" cy="120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9652811">
            <a:off x="5778210" y="1913724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100024">
            <a:off x="6611619" y="3065251"/>
            <a:ext cx="1068186" cy="112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075" y="2859673"/>
            <a:ext cx="3997150" cy="30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8"/>
          <p:cNvSpPr txBox="1">
            <a:spLocks noGrp="1"/>
          </p:cNvSpPr>
          <p:nvPr>
            <p:ph type="ctrTitle" idx="2"/>
          </p:nvPr>
        </p:nvSpPr>
        <p:spPr>
          <a:xfrm>
            <a:off x="4316025" y="940375"/>
            <a:ext cx="4528200" cy="10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</a:t>
            </a:r>
            <a:endParaRPr/>
          </a:p>
        </p:txBody>
      </p:sp>
      <p:pic>
        <p:nvPicPr>
          <p:cNvPr id="457" name="Google Shape;457;p3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0056">
            <a:off x="272325" y="611375"/>
            <a:ext cx="895350" cy="6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8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700030">
            <a:off x="7057607" y="2968123"/>
            <a:ext cx="1220109" cy="91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8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631">
            <a:off x="826458" y="3349527"/>
            <a:ext cx="1866209" cy="118784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8"/>
          <p:cNvSpPr txBox="1">
            <a:spLocks noGrp="1"/>
          </p:cNvSpPr>
          <p:nvPr>
            <p:ph type="title"/>
          </p:nvPr>
        </p:nvSpPr>
        <p:spPr>
          <a:xfrm>
            <a:off x="3611172" y="136215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4A947"/>
                </a:solidFill>
              </a:rPr>
              <a:t>0</a:t>
            </a:r>
            <a:r>
              <a:rPr lang="es"/>
              <a:t>2</a:t>
            </a:r>
            <a:endParaRPr>
              <a:solidFill>
                <a:srgbClr val="E4A947"/>
              </a:solidFill>
            </a:endParaRPr>
          </a:p>
        </p:txBody>
      </p:sp>
      <p:pic>
        <p:nvPicPr>
          <p:cNvPr id="461" name="Google Shape;461;p38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21267">
            <a:off x="1936704" y="2518138"/>
            <a:ext cx="960117" cy="1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00" y="2024274"/>
            <a:ext cx="1271900" cy="13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69501" y="843575"/>
            <a:ext cx="446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no hacer durante el desarrollo?</a:t>
            </a:r>
            <a:endParaRPr/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Iniciar desarrollo  sin planificacion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Utilizar el codigo del prototipo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sin validar sus mecanicas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Crear arte final para primera iteracion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Mantener todo en absoluto secreto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Subestimar la fase de polish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Hacer manualmente lo que se puede automatizar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Mecanica principal a medio hacer </a:t>
            </a:r>
            <a:endParaRPr/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825" y="148676"/>
            <a:ext cx="1580458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870100" flipH="1">
            <a:off x="6218901" y="3872124"/>
            <a:ext cx="1853645" cy="1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740" y="2571750"/>
            <a:ext cx="2914133" cy="28616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 txBox="1">
            <a:spLocks noGrp="1"/>
          </p:cNvSpPr>
          <p:nvPr>
            <p:ph type="ctrTitle" idx="2"/>
          </p:nvPr>
        </p:nvSpPr>
        <p:spPr>
          <a:xfrm>
            <a:off x="4316025" y="940375"/>
            <a:ext cx="4528200" cy="10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Lanzamiento</a:t>
            </a:r>
            <a:endParaRPr/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0056">
            <a:off x="272325" y="611375"/>
            <a:ext cx="895350" cy="6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700030">
            <a:off x="7057607" y="2968123"/>
            <a:ext cx="1220109" cy="91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631">
            <a:off x="826458" y="3349527"/>
            <a:ext cx="1866209" cy="118784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 txBox="1">
            <a:spLocks noGrp="1"/>
          </p:cNvSpPr>
          <p:nvPr>
            <p:ph type="title"/>
          </p:nvPr>
        </p:nvSpPr>
        <p:spPr>
          <a:xfrm>
            <a:off x="3611172" y="136215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4A947"/>
                </a:solidFill>
              </a:rPr>
              <a:t>0</a:t>
            </a:r>
            <a:r>
              <a:rPr lang="es"/>
              <a:t>3</a:t>
            </a:r>
            <a:endParaRPr>
              <a:solidFill>
                <a:srgbClr val="E4A947"/>
              </a:solidFill>
            </a:endParaRPr>
          </a:p>
        </p:txBody>
      </p:sp>
      <p:pic>
        <p:nvPicPr>
          <p:cNvPr id="481" name="Google Shape;481;p4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21267">
            <a:off x="1936704" y="2518138"/>
            <a:ext cx="960117" cy="1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00" y="2024274"/>
            <a:ext cx="1271900" cy="13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/>
          <p:cNvSpPr txBox="1">
            <a:spLocks noGrp="1"/>
          </p:cNvSpPr>
          <p:nvPr>
            <p:ph type="title"/>
          </p:nvPr>
        </p:nvSpPr>
        <p:spPr>
          <a:xfrm>
            <a:off x="369501" y="843575"/>
            <a:ext cx="446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no hacer durante el lanzamiento?</a:t>
            </a:r>
            <a:endParaRPr/>
          </a:p>
        </p:txBody>
      </p:sp>
      <p:sp>
        <p:nvSpPr>
          <p:cNvPr id="488" name="Google Shape;488;p41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Asumir que solo es publicar el juego y ya seras rico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Poco esfuerzo en optimizacion de la pagina de lanzamiento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Lanzar sin estrategia de marketing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No lanzar</a:t>
            </a:r>
            <a:endParaRPr/>
          </a:p>
        </p:txBody>
      </p:sp>
      <p:pic>
        <p:nvPicPr>
          <p:cNvPr id="489" name="Google Shape;489;p4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825" y="148676"/>
            <a:ext cx="1580458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870100" flipH="1">
            <a:off x="6218901" y="3872124"/>
            <a:ext cx="1853645" cy="10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46510">
            <a:off x="4880244" y="3803386"/>
            <a:ext cx="744290" cy="78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1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13066">
            <a:off x="3425132" y="3832826"/>
            <a:ext cx="1068185" cy="112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1460">
            <a:off x="-194652" y="3498787"/>
            <a:ext cx="2145157" cy="22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1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751772">
            <a:off x="2513285" y="3893181"/>
            <a:ext cx="1310113" cy="137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1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32274">
            <a:off x="4103430" y="3792081"/>
            <a:ext cx="1145818" cy="120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9652811">
            <a:off x="5778210" y="1913724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100024">
            <a:off x="6611619" y="3065251"/>
            <a:ext cx="1068186" cy="112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52571" flipH="1">
            <a:off x="6423880" y="1990786"/>
            <a:ext cx="4152139" cy="311973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>
            <a:spLocks noGrp="1"/>
          </p:cNvSpPr>
          <p:nvPr>
            <p:ph type="ctrTitle" idx="2"/>
          </p:nvPr>
        </p:nvSpPr>
        <p:spPr>
          <a:xfrm>
            <a:off x="4316025" y="940375"/>
            <a:ext cx="4528200" cy="10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Consejos</a:t>
            </a:r>
            <a:endParaRPr/>
          </a:p>
        </p:txBody>
      </p:sp>
      <p:pic>
        <p:nvPicPr>
          <p:cNvPr id="504" name="Google Shape;504;p4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0056">
            <a:off x="272325" y="611375"/>
            <a:ext cx="895350" cy="6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700030">
            <a:off x="7057607" y="2968123"/>
            <a:ext cx="1220109" cy="91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2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631">
            <a:off x="826458" y="3349527"/>
            <a:ext cx="1866209" cy="118784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2"/>
          <p:cNvSpPr txBox="1">
            <a:spLocks noGrp="1"/>
          </p:cNvSpPr>
          <p:nvPr>
            <p:ph type="title"/>
          </p:nvPr>
        </p:nvSpPr>
        <p:spPr>
          <a:xfrm>
            <a:off x="3611172" y="136215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4A947"/>
                </a:solidFill>
              </a:rPr>
              <a:t>0</a:t>
            </a:r>
            <a:r>
              <a:rPr lang="es"/>
              <a:t>4</a:t>
            </a:r>
            <a:endParaRPr>
              <a:solidFill>
                <a:srgbClr val="E4A947"/>
              </a:solidFill>
            </a:endParaRPr>
          </a:p>
        </p:txBody>
      </p:sp>
      <p:pic>
        <p:nvPicPr>
          <p:cNvPr id="508" name="Google Shape;508;p42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21267">
            <a:off x="1936704" y="2518138"/>
            <a:ext cx="960117" cy="1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87" r="6576"/>
          <a:stretch/>
        </p:blipFill>
        <p:spPr>
          <a:xfrm>
            <a:off x="0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3"/>
          <p:cNvSpPr txBox="1">
            <a:spLocks noGrp="1"/>
          </p:cNvSpPr>
          <p:nvPr>
            <p:ph type="ctrTitle"/>
          </p:nvPr>
        </p:nvSpPr>
        <p:spPr>
          <a:xfrm flipH="1">
            <a:off x="2798501" y="1872725"/>
            <a:ext cx="3484500" cy="1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solo planifiques tus juegos, planifica tu carrera y se estrategico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"/>
          <p:cNvSpPr txBox="1">
            <a:spLocks noGrp="1"/>
          </p:cNvSpPr>
          <p:nvPr>
            <p:ph type="title" idx="4"/>
          </p:nvPr>
        </p:nvSpPr>
        <p:spPr>
          <a:xfrm>
            <a:off x="3240099" y="5019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4A947"/>
                </a:solidFill>
              </a:rPr>
              <a:t>Como ser estrategico con tus juegos</a:t>
            </a:r>
            <a:endParaRPr>
              <a:solidFill>
                <a:srgbClr val="E4A947"/>
              </a:solidFill>
            </a:endParaRPr>
          </a:p>
        </p:txBody>
      </p:sp>
      <p:sp>
        <p:nvSpPr>
          <p:cNvPr id="520" name="Google Shape;520;p44"/>
          <p:cNvSpPr txBox="1">
            <a:spLocks noGrp="1"/>
          </p:cNvSpPr>
          <p:nvPr>
            <p:ph type="subTitle" idx="1"/>
          </p:nvPr>
        </p:nvSpPr>
        <p:spPr>
          <a:xfrm flipH="1">
            <a:off x="1249375" y="3142386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Juego que exploras mecanicas de tu juego.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4"/>
          <p:cNvSpPr txBox="1">
            <a:spLocks noGrp="1"/>
          </p:cNvSpPr>
          <p:nvPr>
            <p:ph type="subTitle" idx="2"/>
          </p:nvPr>
        </p:nvSpPr>
        <p:spPr>
          <a:xfrm flipH="1">
            <a:off x="3608725" y="3142386"/>
            <a:ext cx="192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juego que explora dudas o otras mecanicas.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44"/>
          <p:cNvSpPr txBox="1">
            <a:spLocks noGrp="1"/>
          </p:cNvSpPr>
          <p:nvPr>
            <p:ph type="subTitle" idx="3"/>
          </p:nvPr>
        </p:nvSpPr>
        <p:spPr>
          <a:xfrm flipH="1">
            <a:off x="6067825" y="3142386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Juego que realmente querias hacer.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44"/>
          <p:cNvSpPr txBox="1">
            <a:spLocks noGrp="1"/>
          </p:cNvSpPr>
          <p:nvPr>
            <p:ph type="ctrTitle" idx="5"/>
          </p:nvPr>
        </p:nvSpPr>
        <p:spPr>
          <a:xfrm flipH="1">
            <a:off x="3480088" y="2374551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Game 2</a:t>
            </a:r>
            <a:endParaRPr sz="2000"/>
          </a:p>
        </p:txBody>
      </p:sp>
      <p:sp>
        <p:nvSpPr>
          <p:cNvPr id="524" name="Google Shape;524;p44"/>
          <p:cNvSpPr txBox="1">
            <a:spLocks noGrp="1"/>
          </p:cNvSpPr>
          <p:nvPr>
            <p:ph type="ctrTitle" idx="6"/>
          </p:nvPr>
        </p:nvSpPr>
        <p:spPr>
          <a:xfrm flipH="1">
            <a:off x="5880625" y="2374551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Dream Game</a:t>
            </a:r>
            <a:endParaRPr/>
          </a:p>
        </p:txBody>
      </p:sp>
      <p:sp>
        <p:nvSpPr>
          <p:cNvPr id="525" name="Google Shape;525;p44"/>
          <p:cNvSpPr txBox="1">
            <a:spLocks noGrp="1"/>
          </p:cNvSpPr>
          <p:nvPr>
            <p:ph type="ctrTitle"/>
          </p:nvPr>
        </p:nvSpPr>
        <p:spPr>
          <a:xfrm flipH="1">
            <a:off x="1079575" y="2374551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Game 1</a:t>
            </a:r>
            <a:endParaRPr sz="2000"/>
          </a:p>
        </p:txBody>
      </p:sp>
      <p:grpSp>
        <p:nvGrpSpPr>
          <p:cNvPr id="526" name="Google Shape;526;p44"/>
          <p:cNvGrpSpPr/>
          <p:nvPr/>
        </p:nvGrpSpPr>
        <p:grpSpPr>
          <a:xfrm>
            <a:off x="2025127" y="2177869"/>
            <a:ext cx="303757" cy="303757"/>
            <a:chOff x="1190625" y="238125"/>
            <a:chExt cx="5219200" cy="5219200"/>
          </a:xfrm>
        </p:grpSpPr>
        <p:sp>
          <p:nvSpPr>
            <p:cNvPr id="527" name="Google Shape;527;p44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32131" y="86638"/>
                  </a:moveTo>
                  <a:cubicBezTo>
                    <a:pt x="35490" y="90814"/>
                    <a:pt x="37774" y="95837"/>
                    <a:pt x="38687" y="101122"/>
                  </a:cubicBezTo>
                  <a:lnTo>
                    <a:pt x="25085" y="101122"/>
                  </a:lnTo>
                  <a:cubicBezTo>
                    <a:pt x="26129" y="95772"/>
                    <a:pt x="28542" y="90781"/>
                    <a:pt x="32131" y="86638"/>
                  </a:cubicBezTo>
                  <a:close/>
                  <a:moveTo>
                    <a:pt x="176637" y="86638"/>
                  </a:moveTo>
                  <a:cubicBezTo>
                    <a:pt x="180225" y="90781"/>
                    <a:pt x="182639" y="95772"/>
                    <a:pt x="183682" y="101122"/>
                  </a:cubicBezTo>
                  <a:lnTo>
                    <a:pt x="170080" y="101122"/>
                  </a:lnTo>
                  <a:cubicBezTo>
                    <a:pt x="170993" y="95837"/>
                    <a:pt x="173277" y="90814"/>
                    <a:pt x="176637" y="86638"/>
                  </a:cubicBezTo>
                  <a:close/>
                  <a:moveTo>
                    <a:pt x="104416" y="86704"/>
                  </a:moveTo>
                  <a:cubicBezTo>
                    <a:pt x="112473" y="96066"/>
                    <a:pt x="117236" y="107646"/>
                    <a:pt x="118117" y="119976"/>
                  </a:cubicBezTo>
                  <a:lnTo>
                    <a:pt x="90651" y="119976"/>
                  </a:lnTo>
                  <a:cubicBezTo>
                    <a:pt x="91531" y="107646"/>
                    <a:pt x="96294" y="96066"/>
                    <a:pt x="104416" y="86704"/>
                  </a:cubicBezTo>
                  <a:close/>
                  <a:moveTo>
                    <a:pt x="39144" y="109277"/>
                  </a:moveTo>
                  <a:lnTo>
                    <a:pt x="39144" y="130936"/>
                  </a:lnTo>
                  <a:lnTo>
                    <a:pt x="24465" y="141244"/>
                  </a:lnTo>
                  <a:lnTo>
                    <a:pt x="24465" y="109277"/>
                  </a:lnTo>
                  <a:close/>
                  <a:moveTo>
                    <a:pt x="184302" y="109277"/>
                  </a:moveTo>
                  <a:lnTo>
                    <a:pt x="184302" y="141244"/>
                  </a:lnTo>
                  <a:lnTo>
                    <a:pt x="169623" y="130936"/>
                  </a:lnTo>
                  <a:lnTo>
                    <a:pt x="169623" y="109277"/>
                  </a:lnTo>
                  <a:close/>
                  <a:moveTo>
                    <a:pt x="56269" y="128914"/>
                  </a:moveTo>
                  <a:lnTo>
                    <a:pt x="56269" y="184302"/>
                  </a:lnTo>
                  <a:lnTo>
                    <a:pt x="8155" y="184302"/>
                  </a:lnTo>
                  <a:lnTo>
                    <a:pt x="8155" y="182410"/>
                  </a:lnTo>
                  <a:cubicBezTo>
                    <a:pt x="8155" y="170015"/>
                    <a:pt x="14222" y="158369"/>
                    <a:pt x="24367" y="151258"/>
                  </a:cubicBezTo>
                  <a:lnTo>
                    <a:pt x="56269" y="128914"/>
                  </a:lnTo>
                  <a:close/>
                  <a:moveTo>
                    <a:pt x="104449" y="9003"/>
                  </a:moveTo>
                  <a:cubicBezTo>
                    <a:pt x="118117" y="18561"/>
                    <a:pt x="128751" y="31413"/>
                    <a:pt x="135601" y="46092"/>
                  </a:cubicBezTo>
                  <a:lnTo>
                    <a:pt x="101807" y="46092"/>
                  </a:lnTo>
                  <a:cubicBezTo>
                    <a:pt x="99556" y="46092"/>
                    <a:pt x="97729" y="47919"/>
                    <a:pt x="97729" y="50169"/>
                  </a:cubicBezTo>
                  <a:cubicBezTo>
                    <a:pt x="97729" y="52420"/>
                    <a:pt x="99556" y="54247"/>
                    <a:pt x="101807" y="54247"/>
                  </a:cubicBezTo>
                  <a:lnTo>
                    <a:pt x="138928" y="54247"/>
                  </a:lnTo>
                  <a:cubicBezTo>
                    <a:pt x="142451" y="64196"/>
                    <a:pt x="144343" y="74797"/>
                    <a:pt x="144343" y="85692"/>
                  </a:cubicBezTo>
                  <a:lnTo>
                    <a:pt x="144343" y="184302"/>
                  </a:lnTo>
                  <a:lnTo>
                    <a:pt x="126402" y="184302"/>
                  </a:lnTo>
                  <a:lnTo>
                    <a:pt x="126402" y="124021"/>
                  </a:lnTo>
                  <a:cubicBezTo>
                    <a:pt x="126402" y="106602"/>
                    <a:pt x="119617" y="90194"/>
                    <a:pt x="107287" y="77864"/>
                  </a:cubicBezTo>
                  <a:cubicBezTo>
                    <a:pt x="106483" y="77060"/>
                    <a:pt x="105433" y="76661"/>
                    <a:pt x="104384" y="76661"/>
                  </a:cubicBezTo>
                  <a:cubicBezTo>
                    <a:pt x="103345" y="76661"/>
                    <a:pt x="102308" y="77052"/>
                    <a:pt x="101513" y="77831"/>
                  </a:cubicBezTo>
                  <a:cubicBezTo>
                    <a:pt x="89183" y="90194"/>
                    <a:pt x="82365" y="106602"/>
                    <a:pt x="82365" y="124053"/>
                  </a:cubicBezTo>
                  <a:lnTo>
                    <a:pt x="82365" y="184302"/>
                  </a:lnTo>
                  <a:lnTo>
                    <a:pt x="64424" y="184302"/>
                  </a:lnTo>
                  <a:lnTo>
                    <a:pt x="64424" y="85758"/>
                  </a:lnTo>
                  <a:cubicBezTo>
                    <a:pt x="64424" y="55030"/>
                    <a:pt x="79332" y="26520"/>
                    <a:pt x="104449" y="9003"/>
                  </a:cubicBezTo>
                  <a:close/>
                  <a:moveTo>
                    <a:pt x="152498" y="128914"/>
                  </a:moveTo>
                  <a:lnTo>
                    <a:pt x="184400" y="151258"/>
                  </a:lnTo>
                  <a:cubicBezTo>
                    <a:pt x="194545" y="158369"/>
                    <a:pt x="200612" y="170015"/>
                    <a:pt x="200612" y="182410"/>
                  </a:cubicBezTo>
                  <a:lnTo>
                    <a:pt x="200612" y="184302"/>
                  </a:lnTo>
                  <a:lnTo>
                    <a:pt x="152498" y="184302"/>
                  </a:lnTo>
                  <a:lnTo>
                    <a:pt x="152498" y="128914"/>
                  </a:lnTo>
                  <a:close/>
                  <a:moveTo>
                    <a:pt x="39144" y="192457"/>
                  </a:moveTo>
                  <a:lnTo>
                    <a:pt x="39144" y="200612"/>
                  </a:lnTo>
                  <a:lnTo>
                    <a:pt x="24465" y="200612"/>
                  </a:lnTo>
                  <a:lnTo>
                    <a:pt x="24465" y="192457"/>
                  </a:lnTo>
                  <a:close/>
                  <a:moveTo>
                    <a:pt x="118247" y="128131"/>
                  </a:moveTo>
                  <a:lnTo>
                    <a:pt x="118247" y="200612"/>
                  </a:lnTo>
                  <a:lnTo>
                    <a:pt x="108461" y="200612"/>
                  </a:lnTo>
                  <a:lnTo>
                    <a:pt x="108461" y="154716"/>
                  </a:lnTo>
                  <a:cubicBezTo>
                    <a:pt x="108461" y="152465"/>
                    <a:pt x="106634" y="150639"/>
                    <a:pt x="104384" y="150639"/>
                  </a:cubicBezTo>
                  <a:cubicBezTo>
                    <a:pt x="102133" y="150639"/>
                    <a:pt x="100306" y="152465"/>
                    <a:pt x="100306" y="154716"/>
                  </a:cubicBezTo>
                  <a:lnTo>
                    <a:pt x="100306" y="200612"/>
                  </a:lnTo>
                  <a:lnTo>
                    <a:pt x="90520" y="200612"/>
                  </a:lnTo>
                  <a:lnTo>
                    <a:pt x="90520" y="128131"/>
                  </a:lnTo>
                  <a:close/>
                  <a:moveTo>
                    <a:pt x="184302" y="192457"/>
                  </a:moveTo>
                  <a:lnTo>
                    <a:pt x="184302" y="200612"/>
                  </a:lnTo>
                  <a:lnTo>
                    <a:pt x="169623" y="200612"/>
                  </a:lnTo>
                  <a:lnTo>
                    <a:pt x="169623" y="192457"/>
                  </a:lnTo>
                  <a:close/>
                  <a:moveTo>
                    <a:pt x="104432" y="0"/>
                  </a:moveTo>
                  <a:cubicBezTo>
                    <a:pt x="103650" y="0"/>
                    <a:pt x="102867" y="228"/>
                    <a:pt x="102198" y="685"/>
                  </a:cubicBezTo>
                  <a:cubicBezTo>
                    <a:pt x="73427" y="19539"/>
                    <a:pt x="56269" y="51344"/>
                    <a:pt x="56269" y="85758"/>
                  </a:cubicBezTo>
                  <a:lnTo>
                    <a:pt x="56269" y="118965"/>
                  </a:lnTo>
                  <a:lnTo>
                    <a:pt x="47299" y="125228"/>
                  </a:lnTo>
                  <a:lnTo>
                    <a:pt x="47299" y="106471"/>
                  </a:lnTo>
                  <a:cubicBezTo>
                    <a:pt x="47299" y="95739"/>
                    <a:pt x="42863" y="85334"/>
                    <a:pt x="35164" y="77896"/>
                  </a:cubicBezTo>
                  <a:lnTo>
                    <a:pt x="35034" y="77798"/>
                  </a:lnTo>
                  <a:cubicBezTo>
                    <a:pt x="34250" y="77031"/>
                    <a:pt x="33236" y="76648"/>
                    <a:pt x="32219" y="76648"/>
                  </a:cubicBezTo>
                  <a:cubicBezTo>
                    <a:pt x="31246" y="76648"/>
                    <a:pt x="30270" y="76999"/>
                    <a:pt x="29488" y="77701"/>
                  </a:cubicBezTo>
                  <a:cubicBezTo>
                    <a:pt x="21105" y="85203"/>
                    <a:pt x="16310" y="95968"/>
                    <a:pt x="16310" y="107221"/>
                  </a:cubicBezTo>
                  <a:lnTo>
                    <a:pt x="16310" y="147181"/>
                  </a:lnTo>
                  <a:cubicBezTo>
                    <a:pt x="6035" y="155923"/>
                    <a:pt x="0" y="168775"/>
                    <a:pt x="0" y="182410"/>
                  </a:cubicBezTo>
                  <a:lnTo>
                    <a:pt x="0" y="188380"/>
                  </a:lnTo>
                  <a:cubicBezTo>
                    <a:pt x="0" y="190630"/>
                    <a:pt x="1827" y="192457"/>
                    <a:pt x="4077" y="192457"/>
                  </a:cubicBezTo>
                  <a:lnTo>
                    <a:pt x="16310" y="192457"/>
                  </a:lnTo>
                  <a:lnTo>
                    <a:pt x="16310" y="204690"/>
                  </a:lnTo>
                  <a:cubicBezTo>
                    <a:pt x="16310" y="206940"/>
                    <a:pt x="18137" y="208767"/>
                    <a:pt x="20387" y="208767"/>
                  </a:cubicBezTo>
                  <a:lnTo>
                    <a:pt x="43221" y="208767"/>
                  </a:lnTo>
                  <a:cubicBezTo>
                    <a:pt x="45472" y="208767"/>
                    <a:pt x="47299" y="206940"/>
                    <a:pt x="47299" y="204690"/>
                  </a:cubicBezTo>
                  <a:lnTo>
                    <a:pt x="47299" y="192457"/>
                  </a:lnTo>
                  <a:lnTo>
                    <a:pt x="82365" y="192457"/>
                  </a:lnTo>
                  <a:lnTo>
                    <a:pt x="82365" y="204690"/>
                  </a:lnTo>
                  <a:cubicBezTo>
                    <a:pt x="82365" y="206940"/>
                    <a:pt x="84192" y="208767"/>
                    <a:pt x="86443" y="208767"/>
                  </a:cubicBezTo>
                  <a:lnTo>
                    <a:pt x="122324" y="208767"/>
                  </a:lnTo>
                  <a:cubicBezTo>
                    <a:pt x="124575" y="208767"/>
                    <a:pt x="126402" y="206940"/>
                    <a:pt x="126402" y="204690"/>
                  </a:cubicBezTo>
                  <a:lnTo>
                    <a:pt x="126402" y="192457"/>
                  </a:lnTo>
                  <a:lnTo>
                    <a:pt x="161468" y="192457"/>
                  </a:lnTo>
                  <a:lnTo>
                    <a:pt x="161468" y="204690"/>
                  </a:lnTo>
                  <a:cubicBezTo>
                    <a:pt x="161468" y="206940"/>
                    <a:pt x="163295" y="208767"/>
                    <a:pt x="165546" y="208767"/>
                  </a:cubicBezTo>
                  <a:lnTo>
                    <a:pt x="188380" y="208767"/>
                  </a:lnTo>
                  <a:cubicBezTo>
                    <a:pt x="190630" y="208767"/>
                    <a:pt x="192457" y="206940"/>
                    <a:pt x="192457" y="204690"/>
                  </a:cubicBezTo>
                  <a:lnTo>
                    <a:pt x="192457" y="192457"/>
                  </a:lnTo>
                  <a:lnTo>
                    <a:pt x="204690" y="192457"/>
                  </a:lnTo>
                  <a:cubicBezTo>
                    <a:pt x="206940" y="192457"/>
                    <a:pt x="208767" y="190630"/>
                    <a:pt x="208767" y="188380"/>
                  </a:cubicBezTo>
                  <a:lnTo>
                    <a:pt x="208767" y="182410"/>
                  </a:lnTo>
                  <a:cubicBezTo>
                    <a:pt x="208767" y="168775"/>
                    <a:pt x="202732" y="155923"/>
                    <a:pt x="192457" y="147181"/>
                  </a:cubicBezTo>
                  <a:lnTo>
                    <a:pt x="192457" y="107221"/>
                  </a:lnTo>
                  <a:cubicBezTo>
                    <a:pt x="192457" y="95968"/>
                    <a:pt x="187662" y="85203"/>
                    <a:pt x="179279" y="77701"/>
                  </a:cubicBezTo>
                  <a:cubicBezTo>
                    <a:pt x="178497" y="76999"/>
                    <a:pt x="177521" y="76648"/>
                    <a:pt x="176548" y="76648"/>
                  </a:cubicBezTo>
                  <a:cubicBezTo>
                    <a:pt x="175531" y="76648"/>
                    <a:pt x="174517" y="77031"/>
                    <a:pt x="173733" y="77798"/>
                  </a:cubicBezTo>
                  <a:lnTo>
                    <a:pt x="173603" y="77896"/>
                  </a:lnTo>
                  <a:cubicBezTo>
                    <a:pt x="165905" y="85334"/>
                    <a:pt x="161468" y="95739"/>
                    <a:pt x="161468" y="106471"/>
                  </a:cubicBezTo>
                  <a:lnTo>
                    <a:pt x="161468" y="125228"/>
                  </a:lnTo>
                  <a:lnTo>
                    <a:pt x="152498" y="118965"/>
                  </a:lnTo>
                  <a:lnTo>
                    <a:pt x="152498" y="85692"/>
                  </a:lnTo>
                  <a:cubicBezTo>
                    <a:pt x="152498" y="51344"/>
                    <a:pt x="135372" y="19539"/>
                    <a:pt x="106667" y="685"/>
                  </a:cubicBezTo>
                  <a:cubicBezTo>
                    <a:pt x="105998" y="228"/>
                    <a:pt x="105215" y="0"/>
                    <a:pt x="104432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3249750" y="13904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8"/>
                    <a:pt x="1207" y="1208"/>
                  </a:cubicBezTo>
                  <a:cubicBezTo>
                    <a:pt x="424" y="1958"/>
                    <a:pt x="0" y="3035"/>
                    <a:pt x="0" y="4078"/>
                  </a:cubicBezTo>
                  <a:cubicBezTo>
                    <a:pt x="0" y="5155"/>
                    <a:pt x="424" y="6231"/>
                    <a:pt x="1207" y="6982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2"/>
                  </a:cubicBezTo>
                  <a:cubicBezTo>
                    <a:pt x="7731" y="6231"/>
                    <a:pt x="8155" y="5155"/>
                    <a:pt x="8155" y="4078"/>
                  </a:cubicBezTo>
                  <a:cubicBezTo>
                    <a:pt x="8155" y="3035"/>
                    <a:pt x="7731" y="1958"/>
                    <a:pt x="6948" y="1208"/>
                  </a:cubicBezTo>
                  <a:cubicBezTo>
                    <a:pt x="6198" y="458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3698275" y="36477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8"/>
                    <a:pt x="1207" y="6981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1"/>
                  </a:cubicBezTo>
                  <a:cubicBezTo>
                    <a:pt x="7731" y="6198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8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4"/>
          <p:cNvGrpSpPr/>
          <p:nvPr/>
        </p:nvGrpSpPr>
        <p:grpSpPr>
          <a:xfrm>
            <a:off x="6882273" y="2082434"/>
            <a:ext cx="308414" cy="307933"/>
            <a:chOff x="1190625" y="238125"/>
            <a:chExt cx="5227350" cy="5219200"/>
          </a:xfrm>
        </p:grpSpPr>
        <p:sp>
          <p:nvSpPr>
            <p:cNvPr id="531" name="Google Shape;531;p44"/>
            <p:cNvSpPr/>
            <p:nvPr/>
          </p:nvSpPr>
          <p:spPr>
            <a:xfrm>
              <a:off x="2355950" y="870325"/>
              <a:ext cx="489325" cy="468725"/>
            </a:xfrm>
            <a:custGeom>
              <a:avLst/>
              <a:gdLst/>
              <a:ahLst/>
              <a:cxnLst/>
              <a:rect l="l" t="t" r="r" b="b"/>
              <a:pathLst>
                <a:path w="19573" h="18749" extrusionOk="0">
                  <a:moveTo>
                    <a:pt x="15087" y="1"/>
                  </a:moveTo>
                  <a:cubicBezTo>
                    <a:pt x="14044" y="1"/>
                    <a:pt x="13000" y="400"/>
                    <a:pt x="12201" y="1199"/>
                  </a:cubicBezTo>
                  <a:lnTo>
                    <a:pt x="1599" y="11801"/>
                  </a:lnTo>
                  <a:cubicBezTo>
                    <a:pt x="1" y="13367"/>
                    <a:pt x="1" y="15976"/>
                    <a:pt x="1599" y="17542"/>
                  </a:cubicBezTo>
                  <a:cubicBezTo>
                    <a:pt x="2415" y="18357"/>
                    <a:pt x="3458" y="18749"/>
                    <a:pt x="4502" y="18749"/>
                  </a:cubicBezTo>
                  <a:cubicBezTo>
                    <a:pt x="5546" y="18749"/>
                    <a:pt x="6590" y="18357"/>
                    <a:pt x="7373" y="17542"/>
                  </a:cubicBezTo>
                  <a:lnTo>
                    <a:pt x="17974" y="6940"/>
                  </a:lnTo>
                  <a:cubicBezTo>
                    <a:pt x="19573" y="5375"/>
                    <a:pt x="19573" y="2765"/>
                    <a:pt x="17974" y="1199"/>
                  </a:cubicBezTo>
                  <a:cubicBezTo>
                    <a:pt x="17175" y="400"/>
                    <a:pt x="16131" y="1"/>
                    <a:pt x="15087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2088475" y="2022425"/>
              <a:ext cx="652425" cy="673625"/>
            </a:xfrm>
            <a:custGeom>
              <a:avLst/>
              <a:gdLst/>
              <a:ahLst/>
              <a:cxnLst/>
              <a:rect l="l" t="t" r="r" b="b"/>
              <a:pathLst>
                <a:path w="26097" h="26945" extrusionOk="0">
                  <a:moveTo>
                    <a:pt x="17941" y="8155"/>
                  </a:moveTo>
                  <a:lnTo>
                    <a:pt x="17941" y="18789"/>
                  </a:lnTo>
                  <a:lnTo>
                    <a:pt x="8155" y="18789"/>
                  </a:lnTo>
                  <a:lnTo>
                    <a:pt x="8155" y="8155"/>
                  </a:lnTo>
                  <a:close/>
                  <a:moveTo>
                    <a:pt x="7862" y="0"/>
                  </a:moveTo>
                  <a:cubicBezTo>
                    <a:pt x="3523" y="0"/>
                    <a:pt x="0" y="3523"/>
                    <a:pt x="0" y="7862"/>
                  </a:cubicBezTo>
                  <a:lnTo>
                    <a:pt x="0" y="19083"/>
                  </a:lnTo>
                  <a:cubicBezTo>
                    <a:pt x="0" y="23421"/>
                    <a:pt x="3523" y="26944"/>
                    <a:pt x="7862" y="26944"/>
                  </a:cubicBezTo>
                  <a:lnTo>
                    <a:pt x="18235" y="26944"/>
                  </a:lnTo>
                  <a:cubicBezTo>
                    <a:pt x="22573" y="26944"/>
                    <a:pt x="26096" y="23421"/>
                    <a:pt x="26096" y="19083"/>
                  </a:cubicBezTo>
                  <a:lnTo>
                    <a:pt x="26096" y="7862"/>
                  </a:lnTo>
                  <a:cubicBezTo>
                    <a:pt x="26096" y="3523"/>
                    <a:pt x="22573" y="0"/>
                    <a:pt x="18235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3249750" y="20526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207" y="1207"/>
                  </a:cubicBezTo>
                  <a:cubicBezTo>
                    <a:pt x="424" y="1957"/>
                    <a:pt x="0" y="3001"/>
                    <a:pt x="0" y="4078"/>
                  </a:cubicBezTo>
                  <a:cubicBezTo>
                    <a:pt x="0" y="5154"/>
                    <a:pt x="424" y="6198"/>
                    <a:pt x="1207" y="6948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8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7"/>
                    <a:pt x="6948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1190625" y="238125"/>
              <a:ext cx="5227350" cy="5219200"/>
            </a:xfrm>
            <a:custGeom>
              <a:avLst/>
              <a:gdLst/>
              <a:ahLst/>
              <a:cxnLst/>
              <a:rect l="l" t="t" r="r" b="b"/>
              <a:pathLst>
                <a:path w="209094" h="208768" extrusionOk="0">
                  <a:moveTo>
                    <a:pt x="50235" y="8155"/>
                  </a:moveTo>
                  <a:cubicBezTo>
                    <a:pt x="51702" y="8155"/>
                    <a:pt x="53105" y="8285"/>
                    <a:pt x="54508" y="8579"/>
                  </a:cubicBezTo>
                  <a:lnTo>
                    <a:pt x="39861" y="23225"/>
                  </a:lnTo>
                  <a:cubicBezTo>
                    <a:pt x="38263" y="24791"/>
                    <a:pt x="38263" y="27401"/>
                    <a:pt x="39861" y="28966"/>
                  </a:cubicBezTo>
                  <a:cubicBezTo>
                    <a:pt x="40644" y="29782"/>
                    <a:pt x="41688" y="30173"/>
                    <a:pt x="42732" y="30173"/>
                  </a:cubicBezTo>
                  <a:cubicBezTo>
                    <a:pt x="43776" y="30173"/>
                    <a:pt x="44820" y="29782"/>
                    <a:pt x="45635" y="28966"/>
                  </a:cubicBezTo>
                  <a:lnTo>
                    <a:pt x="62630" y="11971"/>
                  </a:lnTo>
                  <a:cubicBezTo>
                    <a:pt x="68534" y="15951"/>
                    <a:pt x="72416" y="22703"/>
                    <a:pt x="72416" y="30336"/>
                  </a:cubicBezTo>
                  <a:lnTo>
                    <a:pt x="72416" y="44298"/>
                  </a:lnTo>
                  <a:cubicBezTo>
                    <a:pt x="72416" y="47299"/>
                    <a:pt x="69970" y="49745"/>
                    <a:pt x="66969" y="49745"/>
                  </a:cubicBezTo>
                  <a:lnTo>
                    <a:pt x="33501" y="49745"/>
                  </a:lnTo>
                  <a:cubicBezTo>
                    <a:pt x="30500" y="49745"/>
                    <a:pt x="28053" y="47299"/>
                    <a:pt x="28053" y="44298"/>
                  </a:cubicBezTo>
                  <a:lnTo>
                    <a:pt x="28053" y="30336"/>
                  </a:lnTo>
                  <a:cubicBezTo>
                    <a:pt x="28053" y="18104"/>
                    <a:pt x="38002" y="8155"/>
                    <a:pt x="50235" y="8155"/>
                  </a:cubicBezTo>
                  <a:close/>
                  <a:moveTo>
                    <a:pt x="134263" y="57900"/>
                  </a:moveTo>
                  <a:lnTo>
                    <a:pt x="134263" y="65240"/>
                  </a:lnTo>
                  <a:lnTo>
                    <a:pt x="134263" y="72579"/>
                  </a:lnTo>
                  <a:lnTo>
                    <a:pt x="124641" y="72579"/>
                  </a:lnTo>
                  <a:lnTo>
                    <a:pt x="124641" y="57900"/>
                  </a:lnTo>
                  <a:close/>
                  <a:moveTo>
                    <a:pt x="22834" y="122194"/>
                  </a:moveTo>
                  <a:lnTo>
                    <a:pt x="22834" y="131295"/>
                  </a:lnTo>
                  <a:lnTo>
                    <a:pt x="18561" y="131295"/>
                  </a:lnTo>
                  <a:cubicBezTo>
                    <a:pt x="13244" y="131295"/>
                    <a:pt x="8873" y="127315"/>
                    <a:pt x="8253" y="122194"/>
                  </a:cubicBezTo>
                  <a:close/>
                  <a:moveTo>
                    <a:pt x="68502" y="125782"/>
                  </a:moveTo>
                  <a:lnTo>
                    <a:pt x="68502" y="191609"/>
                  </a:lnTo>
                  <a:cubicBezTo>
                    <a:pt x="68502" y="192914"/>
                    <a:pt x="69089" y="194121"/>
                    <a:pt x="70133" y="194871"/>
                  </a:cubicBezTo>
                  <a:cubicBezTo>
                    <a:pt x="72090" y="196339"/>
                    <a:pt x="73525" y="198361"/>
                    <a:pt x="74308" y="200612"/>
                  </a:cubicBezTo>
                  <a:lnTo>
                    <a:pt x="53823" y="200612"/>
                  </a:lnTo>
                  <a:lnTo>
                    <a:pt x="53823" y="158663"/>
                  </a:lnTo>
                  <a:lnTo>
                    <a:pt x="53823" y="141244"/>
                  </a:lnTo>
                  <a:cubicBezTo>
                    <a:pt x="53823" y="138993"/>
                    <a:pt x="51996" y="137167"/>
                    <a:pt x="49745" y="137167"/>
                  </a:cubicBezTo>
                  <a:cubicBezTo>
                    <a:pt x="47495" y="137167"/>
                    <a:pt x="45668" y="138993"/>
                    <a:pt x="45668" y="141244"/>
                  </a:cubicBezTo>
                  <a:lnTo>
                    <a:pt x="45668" y="158663"/>
                  </a:lnTo>
                  <a:lnTo>
                    <a:pt x="45668" y="200612"/>
                  </a:lnTo>
                  <a:lnTo>
                    <a:pt x="25183" y="200612"/>
                  </a:lnTo>
                  <a:cubicBezTo>
                    <a:pt x="25965" y="198361"/>
                    <a:pt x="27401" y="196339"/>
                    <a:pt x="29358" y="194871"/>
                  </a:cubicBezTo>
                  <a:cubicBezTo>
                    <a:pt x="30402" y="194121"/>
                    <a:pt x="30989" y="192914"/>
                    <a:pt x="30989" y="191609"/>
                  </a:cubicBezTo>
                  <a:lnTo>
                    <a:pt x="30989" y="125782"/>
                  </a:lnTo>
                  <a:close/>
                  <a:moveTo>
                    <a:pt x="50235" y="0"/>
                  </a:moveTo>
                  <a:cubicBezTo>
                    <a:pt x="33501" y="0"/>
                    <a:pt x="19898" y="13602"/>
                    <a:pt x="19898" y="30336"/>
                  </a:cubicBezTo>
                  <a:lnTo>
                    <a:pt x="19898" y="44298"/>
                  </a:lnTo>
                  <a:cubicBezTo>
                    <a:pt x="19898" y="46581"/>
                    <a:pt x="20485" y="48734"/>
                    <a:pt x="21464" y="50626"/>
                  </a:cubicBezTo>
                  <a:cubicBezTo>
                    <a:pt x="9134" y="53790"/>
                    <a:pt x="0" y="64979"/>
                    <a:pt x="0" y="78288"/>
                  </a:cubicBezTo>
                  <a:lnTo>
                    <a:pt x="0" y="120889"/>
                  </a:lnTo>
                  <a:cubicBezTo>
                    <a:pt x="0" y="131132"/>
                    <a:pt x="8318" y="139450"/>
                    <a:pt x="18561" y="139450"/>
                  </a:cubicBezTo>
                  <a:lnTo>
                    <a:pt x="22834" y="139450"/>
                  </a:lnTo>
                  <a:lnTo>
                    <a:pt x="22834" y="189717"/>
                  </a:lnTo>
                  <a:cubicBezTo>
                    <a:pt x="18724" y="193566"/>
                    <a:pt x="16310" y="199014"/>
                    <a:pt x="16310" y="204690"/>
                  </a:cubicBezTo>
                  <a:cubicBezTo>
                    <a:pt x="16310" y="206940"/>
                    <a:pt x="18137" y="208767"/>
                    <a:pt x="20387" y="208767"/>
                  </a:cubicBezTo>
                  <a:lnTo>
                    <a:pt x="79103" y="208767"/>
                  </a:lnTo>
                  <a:cubicBezTo>
                    <a:pt x="81354" y="208767"/>
                    <a:pt x="83181" y="206940"/>
                    <a:pt x="83181" y="204690"/>
                  </a:cubicBezTo>
                  <a:cubicBezTo>
                    <a:pt x="83181" y="199014"/>
                    <a:pt x="80767" y="193566"/>
                    <a:pt x="76657" y="189717"/>
                  </a:cubicBezTo>
                  <a:lnTo>
                    <a:pt x="76657" y="76657"/>
                  </a:lnTo>
                  <a:cubicBezTo>
                    <a:pt x="76657" y="74406"/>
                    <a:pt x="74830" y="72579"/>
                    <a:pt x="72579" y="72579"/>
                  </a:cubicBezTo>
                  <a:cubicBezTo>
                    <a:pt x="70328" y="72579"/>
                    <a:pt x="68502" y="74406"/>
                    <a:pt x="68502" y="76657"/>
                  </a:cubicBezTo>
                  <a:lnTo>
                    <a:pt x="68502" y="117627"/>
                  </a:lnTo>
                  <a:lnTo>
                    <a:pt x="30989" y="117627"/>
                  </a:lnTo>
                  <a:lnTo>
                    <a:pt x="30989" y="89705"/>
                  </a:lnTo>
                  <a:cubicBezTo>
                    <a:pt x="30989" y="87454"/>
                    <a:pt x="29162" y="85627"/>
                    <a:pt x="26911" y="85627"/>
                  </a:cubicBezTo>
                  <a:cubicBezTo>
                    <a:pt x="24661" y="85627"/>
                    <a:pt x="22834" y="87454"/>
                    <a:pt x="22834" y="89705"/>
                  </a:cubicBezTo>
                  <a:lnTo>
                    <a:pt x="22834" y="114039"/>
                  </a:lnTo>
                  <a:lnTo>
                    <a:pt x="8155" y="114039"/>
                  </a:lnTo>
                  <a:lnTo>
                    <a:pt x="8155" y="78288"/>
                  </a:lnTo>
                  <a:cubicBezTo>
                    <a:pt x="8155" y="67034"/>
                    <a:pt x="17289" y="57900"/>
                    <a:pt x="28542" y="57900"/>
                  </a:cubicBezTo>
                  <a:lnTo>
                    <a:pt x="116486" y="57900"/>
                  </a:lnTo>
                  <a:lnTo>
                    <a:pt x="116486" y="72579"/>
                  </a:lnTo>
                  <a:lnTo>
                    <a:pt x="99752" y="72579"/>
                  </a:lnTo>
                  <a:cubicBezTo>
                    <a:pt x="97501" y="72579"/>
                    <a:pt x="95674" y="74406"/>
                    <a:pt x="95674" y="76657"/>
                  </a:cubicBezTo>
                  <a:cubicBezTo>
                    <a:pt x="95674" y="78907"/>
                    <a:pt x="97501" y="80734"/>
                    <a:pt x="99752" y="80734"/>
                  </a:cubicBezTo>
                  <a:lnTo>
                    <a:pt x="134263" y="80734"/>
                  </a:lnTo>
                  <a:lnTo>
                    <a:pt x="134263" y="204690"/>
                  </a:lnTo>
                  <a:cubicBezTo>
                    <a:pt x="134263" y="206940"/>
                    <a:pt x="136090" y="208767"/>
                    <a:pt x="138341" y="208767"/>
                  </a:cubicBezTo>
                  <a:cubicBezTo>
                    <a:pt x="140592" y="208767"/>
                    <a:pt x="142418" y="206940"/>
                    <a:pt x="142418" y="204690"/>
                  </a:cubicBezTo>
                  <a:lnTo>
                    <a:pt x="142418" y="76657"/>
                  </a:lnTo>
                  <a:lnTo>
                    <a:pt x="142418" y="69317"/>
                  </a:lnTo>
                  <a:lnTo>
                    <a:pt x="154259" y="69317"/>
                  </a:lnTo>
                  <a:cubicBezTo>
                    <a:pt x="156510" y="69317"/>
                    <a:pt x="158337" y="67491"/>
                    <a:pt x="158337" y="65240"/>
                  </a:cubicBezTo>
                  <a:cubicBezTo>
                    <a:pt x="158337" y="62989"/>
                    <a:pt x="156510" y="61162"/>
                    <a:pt x="154259" y="61162"/>
                  </a:cubicBezTo>
                  <a:lnTo>
                    <a:pt x="142418" y="61162"/>
                  </a:lnTo>
                  <a:lnTo>
                    <a:pt x="142418" y="53823"/>
                  </a:lnTo>
                  <a:lnTo>
                    <a:pt x="142418" y="30173"/>
                  </a:lnTo>
                  <a:lnTo>
                    <a:pt x="194806" y="30173"/>
                  </a:lnTo>
                  <a:lnTo>
                    <a:pt x="182149" y="42765"/>
                  </a:lnTo>
                  <a:cubicBezTo>
                    <a:pt x="181366" y="43548"/>
                    <a:pt x="180942" y="44591"/>
                    <a:pt x="180942" y="45668"/>
                  </a:cubicBezTo>
                  <a:cubicBezTo>
                    <a:pt x="180942" y="46744"/>
                    <a:pt x="181366" y="47788"/>
                    <a:pt x="182149" y="48571"/>
                  </a:cubicBezTo>
                  <a:lnTo>
                    <a:pt x="194806" y="61162"/>
                  </a:lnTo>
                  <a:lnTo>
                    <a:pt x="188282" y="61162"/>
                  </a:lnTo>
                  <a:cubicBezTo>
                    <a:pt x="186031" y="61162"/>
                    <a:pt x="184204" y="62989"/>
                    <a:pt x="184204" y="65240"/>
                  </a:cubicBezTo>
                  <a:cubicBezTo>
                    <a:pt x="184204" y="67491"/>
                    <a:pt x="186031" y="69317"/>
                    <a:pt x="188282" y="69317"/>
                  </a:cubicBezTo>
                  <a:lnTo>
                    <a:pt x="204690" y="69317"/>
                  </a:lnTo>
                  <a:cubicBezTo>
                    <a:pt x="206353" y="69317"/>
                    <a:pt x="207821" y="68306"/>
                    <a:pt x="208474" y="66805"/>
                  </a:cubicBezTo>
                  <a:cubicBezTo>
                    <a:pt x="209093" y="65272"/>
                    <a:pt x="208735" y="63511"/>
                    <a:pt x="207560" y="62337"/>
                  </a:cubicBezTo>
                  <a:lnTo>
                    <a:pt x="190794" y="45668"/>
                  </a:lnTo>
                  <a:lnTo>
                    <a:pt x="207560" y="28999"/>
                  </a:lnTo>
                  <a:cubicBezTo>
                    <a:pt x="208735" y="27825"/>
                    <a:pt x="209093" y="26063"/>
                    <a:pt x="208474" y="24530"/>
                  </a:cubicBezTo>
                  <a:cubicBezTo>
                    <a:pt x="207821" y="23030"/>
                    <a:pt x="206353" y="22018"/>
                    <a:pt x="204690" y="22018"/>
                  </a:cubicBezTo>
                  <a:lnTo>
                    <a:pt x="142418" y="22018"/>
                  </a:lnTo>
                  <a:lnTo>
                    <a:pt x="142418" y="19050"/>
                  </a:lnTo>
                  <a:cubicBezTo>
                    <a:pt x="142418" y="16799"/>
                    <a:pt x="140592" y="14973"/>
                    <a:pt x="138341" y="14973"/>
                  </a:cubicBezTo>
                  <a:cubicBezTo>
                    <a:pt x="136090" y="14973"/>
                    <a:pt x="134263" y="16799"/>
                    <a:pt x="134263" y="19050"/>
                  </a:cubicBezTo>
                  <a:lnTo>
                    <a:pt x="134263" y="26096"/>
                  </a:lnTo>
                  <a:lnTo>
                    <a:pt x="134263" y="49745"/>
                  </a:lnTo>
                  <a:lnTo>
                    <a:pt x="79429" y="49745"/>
                  </a:lnTo>
                  <a:cubicBezTo>
                    <a:pt x="80147" y="48082"/>
                    <a:pt x="80571" y="46255"/>
                    <a:pt x="80571" y="44298"/>
                  </a:cubicBezTo>
                  <a:lnTo>
                    <a:pt x="80571" y="30336"/>
                  </a:lnTo>
                  <a:cubicBezTo>
                    <a:pt x="80571" y="13602"/>
                    <a:pt x="66969" y="0"/>
                    <a:pt x="50235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5376550" y="176717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207"/>
                  </a:cubicBezTo>
                  <a:cubicBezTo>
                    <a:pt x="425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208" y="6948"/>
                  </a:cubicBezTo>
                  <a:cubicBezTo>
                    <a:pt x="1958" y="7731"/>
                    <a:pt x="3002" y="8155"/>
                    <a:pt x="4078" y="8155"/>
                  </a:cubicBezTo>
                  <a:cubicBezTo>
                    <a:pt x="5155" y="8155"/>
                    <a:pt x="6199" y="7731"/>
                    <a:pt x="6949" y="6948"/>
                  </a:cubicBezTo>
                  <a:cubicBezTo>
                    <a:pt x="7732" y="6198"/>
                    <a:pt x="8156" y="5154"/>
                    <a:pt x="8156" y="4078"/>
                  </a:cubicBezTo>
                  <a:cubicBezTo>
                    <a:pt x="8156" y="3001"/>
                    <a:pt x="7732" y="1957"/>
                    <a:pt x="6949" y="1207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4"/>
          <p:cNvGrpSpPr/>
          <p:nvPr/>
        </p:nvGrpSpPr>
        <p:grpSpPr>
          <a:xfrm>
            <a:off x="4431251" y="2168475"/>
            <a:ext cx="280666" cy="322547"/>
            <a:chOff x="1529050" y="238125"/>
            <a:chExt cx="4541525" cy="5219200"/>
          </a:xfrm>
        </p:grpSpPr>
        <p:sp>
          <p:nvSpPr>
            <p:cNvPr id="537" name="Google Shape;537;p44"/>
            <p:cNvSpPr/>
            <p:nvPr/>
          </p:nvSpPr>
          <p:spPr>
            <a:xfrm>
              <a:off x="5357800" y="32758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7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207" y="6949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54" y="8156"/>
                    <a:pt x="6198" y="7732"/>
                    <a:pt x="6949" y="6949"/>
                  </a:cubicBezTo>
                  <a:cubicBezTo>
                    <a:pt x="7731" y="6199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9" y="1208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4"/>
            <p:cNvSpPr/>
            <p:nvPr/>
          </p:nvSpPr>
          <p:spPr>
            <a:xfrm>
              <a:off x="1529050" y="238125"/>
              <a:ext cx="4541525" cy="5219200"/>
            </a:xfrm>
            <a:custGeom>
              <a:avLst/>
              <a:gdLst/>
              <a:ahLst/>
              <a:cxnLst/>
              <a:rect l="l" t="t" r="r" b="b"/>
              <a:pathLst>
                <a:path w="181661" h="208768" extrusionOk="0">
                  <a:moveTo>
                    <a:pt x="48049" y="8155"/>
                  </a:moveTo>
                  <a:cubicBezTo>
                    <a:pt x="50300" y="8155"/>
                    <a:pt x="52127" y="9982"/>
                    <a:pt x="52127" y="12232"/>
                  </a:cubicBezTo>
                  <a:cubicBezTo>
                    <a:pt x="52127" y="14483"/>
                    <a:pt x="50300" y="16310"/>
                    <a:pt x="48049" y="16310"/>
                  </a:cubicBezTo>
                  <a:cubicBezTo>
                    <a:pt x="45799" y="16310"/>
                    <a:pt x="43972" y="14483"/>
                    <a:pt x="43972" y="12232"/>
                  </a:cubicBezTo>
                  <a:cubicBezTo>
                    <a:pt x="43972" y="9982"/>
                    <a:pt x="45799" y="8155"/>
                    <a:pt x="48049" y="8155"/>
                  </a:cubicBezTo>
                  <a:close/>
                  <a:moveTo>
                    <a:pt x="133676" y="8155"/>
                  </a:moveTo>
                  <a:cubicBezTo>
                    <a:pt x="135927" y="8155"/>
                    <a:pt x="137754" y="9982"/>
                    <a:pt x="137754" y="12232"/>
                  </a:cubicBezTo>
                  <a:cubicBezTo>
                    <a:pt x="137754" y="14483"/>
                    <a:pt x="135927" y="16310"/>
                    <a:pt x="133676" y="16310"/>
                  </a:cubicBezTo>
                  <a:cubicBezTo>
                    <a:pt x="131426" y="16310"/>
                    <a:pt x="129599" y="14483"/>
                    <a:pt x="129599" y="12232"/>
                  </a:cubicBezTo>
                  <a:cubicBezTo>
                    <a:pt x="129599" y="9982"/>
                    <a:pt x="131426" y="8155"/>
                    <a:pt x="133676" y="8155"/>
                  </a:cubicBezTo>
                  <a:close/>
                  <a:moveTo>
                    <a:pt x="48049" y="0"/>
                  </a:moveTo>
                  <a:cubicBezTo>
                    <a:pt x="41297" y="0"/>
                    <a:pt x="35817" y="5480"/>
                    <a:pt x="35817" y="12232"/>
                  </a:cubicBezTo>
                  <a:cubicBezTo>
                    <a:pt x="35817" y="17549"/>
                    <a:pt x="39209" y="22084"/>
                    <a:pt x="43972" y="23780"/>
                  </a:cubicBezTo>
                  <a:lnTo>
                    <a:pt x="43972" y="44689"/>
                  </a:lnTo>
                  <a:cubicBezTo>
                    <a:pt x="29684" y="57541"/>
                    <a:pt x="20714" y="76167"/>
                    <a:pt x="20714" y="96881"/>
                  </a:cubicBezTo>
                  <a:lnTo>
                    <a:pt x="20714" y="153346"/>
                  </a:lnTo>
                  <a:cubicBezTo>
                    <a:pt x="20714" y="157326"/>
                    <a:pt x="19213" y="161142"/>
                    <a:pt x="16539" y="164078"/>
                  </a:cubicBezTo>
                  <a:lnTo>
                    <a:pt x="7209" y="174321"/>
                  </a:lnTo>
                  <a:cubicBezTo>
                    <a:pt x="522" y="181627"/>
                    <a:pt x="0" y="192653"/>
                    <a:pt x="5970" y="200580"/>
                  </a:cubicBezTo>
                  <a:cubicBezTo>
                    <a:pt x="9914" y="205831"/>
                    <a:pt x="16095" y="208761"/>
                    <a:pt x="22436" y="208761"/>
                  </a:cubicBezTo>
                  <a:cubicBezTo>
                    <a:pt x="24957" y="208761"/>
                    <a:pt x="27504" y="208297"/>
                    <a:pt x="29945" y="207332"/>
                  </a:cubicBezTo>
                  <a:lnTo>
                    <a:pt x="35719" y="205048"/>
                  </a:lnTo>
                  <a:cubicBezTo>
                    <a:pt x="39006" y="203750"/>
                    <a:pt x="42446" y="203104"/>
                    <a:pt x="45906" y="203104"/>
                  </a:cubicBezTo>
                  <a:cubicBezTo>
                    <a:pt x="48180" y="203104"/>
                    <a:pt x="50462" y="203383"/>
                    <a:pt x="52714" y="203939"/>
                  </a:cubicBezTo>
                  <a:cubicBezTo>
                    <a:pt x="61358" y="206158"/>
                    <a:pt x="75026" y="208767"/>
                    <a:pt x="90814" y="208767"/>
                  </a:cubicBezTo>
                  <a:cubicBezTo>
                    <a:pt x="106635" y="208767"/>
                    <a:pt x="120270" y="206158"/>
                    <a:pt x="128947" y="203939"/>
                  </a:cubicBezTo>
                  <a:cubicBezTo>
                    <a:pt x="131185" y="203383"/>
                    <a:pt x="133460" y="203104"/>
                    <a:pt x="135732" y="203104"/>
                  </a:cubicBezTo>
                  <a:cubicBezTo>
                    <a:pt x="139187" y="203104"/>
                    <a:pt x="142635" y="203750"/>
                    <a:pt x="145942" y="205048"/>
                  </a:cubicBezTo>
                  <a:lnTo>
                    <a:pt x="151715" y="207332"/>
                  </a:lnTo>
                  <a:cubicBezTo>
                    <a:pt x="154145" y="208296"/>
                    <a:pt x="156683" y="208760"/>
                    <a:pt x="159199" y="208760"/>
                  </a:cubicBezTo>
                  <a:cubicBezTo>
                    <a:pt x="165531" y="208760"/>
                    <a:pt x="171722" y="205823"/>
                    <a:pt x="175691" y="200547"/>
                  </a:cubicBezTo>
                  <a:lnTo>
                    <a:pt x="175756" y="200482"/>
                  </a:lnTo>
                  <a:cubicBezTo>
                    <a:pt x="181660" y="192653"/>
                    <a:pt x="181171" y="181660"/>
                    <a:pt x="174614" y="174353"/>
                  </a:cubicBezTo>
                  <a:lnTo>
                    <a:pt x="165383" y="164078"/>
                  </a:lnTo>
                  <a:cubicBezTo>
                    <a:pt x="162741" y="161142"/>
                    <a:pt x="161305" y="157391"/>
                    <a:pt x="161305" y="153444"/>
                  </a:cubicBezTo>
                  <a:lnTo>
                    <a:pt x="161305" y="142386"/>
                  </a:lnTo>
                  <a:cubicBezTo>
                    <a:pt x="161305" y="140135"/>
                    <a:pt x="159479" y="138308"/>
                    <a:pt x="157228" y="138308"/>
                  </a:cubicBezTo>
                  <a:cubicBezTo>
                    <a:pt x="154977" y="138308"/>
                    <a:pt x="153151" y="140135"/>
                    <a:pt x="153151" y="142386"/>
                  </a:cubicBezTo>
                  <a:lnTo>
                    <a:pt x="153151" y="153444"/>
                  </a:lnTo>
                  <a:cubicBezTo>
                    <a:pt x="153151" y="159381"/>
                    <a:pt x="155336" y="165122"/>
                    <a:pt x="159316" y="169525"/>
                  </a:cubicBezTo>
                  <a:lnTo>
                    <a:pt x="168547" y="179801"/>
                  </a:lnTo>
                  <a:cubicBezTo>
                    <a:pt x="172494" y="184204"/>
                    <a:pt x="172788" y="190826"/>
                    <a:pt x="169232" y="195589"/>
                  </a:cubicBezTo>
                  <a:lnTo>
                    <a:pt x="169167" y="195654"/>
                  </a:lnTo>
                  <a:cubicBezTo>
                    <a:pt x="166764" y="198827"/>
                    <a:pt x="163043" y="200598"/>
                    <a:pt x="159222" y="200598"/>
                  </a:cubicBezTo>
                  <a:cubicBezTo>
                    <a:pt x="157699" y="200598"/>
                    <a:pt x="156161" y="200317"/>
                    <a:pt x="154684" y="199731"/>
                  </a:cubicBezTo>
                  <a:lnTo>
                    <a:pt x="148910" y="197481"/>
                  </a:lnTo>
                  <a:cubicBezTo>
                    <a:pt x="144661" y="195789"/>
                    <a:pt x="140210" y="194939"/>
                    <a:pt x="135736" y="194939"/>
                  </a:cubicBezTo>
                  <a:cubicBezTo>
                    <a:pt x="132792" y="194939"/>
                    <a:pt x="129837" y="195307"/>
                    <a:pt x="126924" y="196045"/>
                  </a:cubicBezTo>
                  <a:cubicBezTo>
                    <a:pt x="118704" y="198133"/>
                    <a:pt x="105786" y="200612"/>
                    <a:pt x="90814" y="200612"/>
                  </a:cubicBezTo>
                  <a:cubicBezTo>
                    <a:pt x="75874" y="200612"/>
                    <a:pt x="62924" y="198133"/>
                    <a:pt x="54704" y="196045"/>
                  </a:cubicBezTo>
                  <a:cubicBezTo>
                    <a:pt x="51803" y="195307"/>
                    <a:pt x="48857" y="194939"/>
                    <a:pt x="45915" y="194939"/>
                  </a:cubicBezTo>
                  <a:cubicBezTo>
                    <a:pt x="41445" y="194939"/>
                    <a:pt x="36987" y="195789"/>
                    <a:pt x="32718" y="197481"/>
                  </a:cubicBezTo>
                  <a:lnTo>
                    <a:pt x="26944" y="199731"/>
                  </a:lnTo>
                  <a:cubicBezTo>
                    <a:pt x="25467" y="200317"/>
                    <a:pt x="23929" y="200598"/>
                    <a:pt x="22406" y="200598"/>
                  </a:cubicBezTo>
                  <a:cubicBezTo>
                    <a:pt x="18585" y="200598"/>
                    <a:pt x="14864" y="198827"/>
                    <a:pt x="12461" y="195654"/>
                  </a:cubicBezTo>
                  <a:cubicBezTo>
                    <a:pt x="8873" y="190891"/>
                    <a:pt x="9199" y="184237"/>
                    <a:pt x="13211" y="179801"/>
                  </a:cubicBezTo>
                  <a:lnTo>
                    <a:pt x="22573" y="169591"/>
                  </a:lnTo>
                  <a:cubicBezTo>
                    <a:pt x="26618" y="165122"/>
                    <a:pt x="28869" y="159381"/>
                    <a:pt x="28869" y="153346"/>
                  </a:cubicBezTo>
                  <a:lnTo>
                    <a:pt x="28869" y="96881"/>
                  </a:lnTo>
                  <a:cubicBezTo>
                    <a:pt x="28869" y="62598"/>
                    <a:pt x="56726" y="34740"/>
                    <a:pt x="91010" y="34740"/>
                  </a:cubicBezTo>
                  <a:cubicBezTo>
                    <a:pt x="125261" y="34740"/>
                    <a:pt x="153151" y="62598"/>
                    <a:pt x="153151" y="96881"/>
                  </a:cubicBezTo>
                  <a:lnTo>
                    <a:pt x="153151" y="109472"/>
                  </a:lnTo>
                  <a:cubicBezTo>
                    <a:pt x="153151" y="111723"/>
                    <a:pt x="154977" y="113550"/>
                    <a:pt x="157228" y="113550"/>
                  </a:cubicBezTo>
                  <a:cubicBezTo>
                    <a:pt x="159479" y="113550"/>
                    <a:pt x="161305" y="111723"/>
                    <a:pt x="161305" y="109472"/>
                  </a:cubicBezTo>
                  <a:lnTo>
                    <a:pt x="161305" y="96881"/>
                  </a:lnTo>
                  <a:cubicBezTo>
                    <a:pt x="161305" y="76037"/>
                    <a:pt x="152205" y="57280"/>
                    <a:pt x="137754" y="44396"/>
                  </a:cubicBezTo>
                  <a:lnTo>
                    <a:pt x="137754" y="23780"/>
                  </a:lnTo>
                  <a:cubicBezTo>
                    <a:pt x="142484" y="22084"/>
                    <a:pt x="145909" y="17549"/>
                    <a:pt x="145909" y="12232"/>
                  </a:cubicBezTo>
                  <a:cubicBezTo>
                    <a:pt x="145909" y="5480"/>
                    <a:pt x="140396" y="0"/>
                    <a:pt x="133676" y="0"/>
                  </a:cubicBezTo>
                  <a:cubicBezTo>
                    <a:pt x="126924" y="0"/>
                    <a:pt x="121444" y="5480"/>
                    <a:pt x="121444" y="12232"/>
                  </a:cubicBezTo>
                  <a:cubicBezTo>
                    <a:pt x="121444" y="17549"/>
                    <a:pt x="124836" y="22084"/>
                    <a:pt x="129599" y="23780"/>
                  </a:cubicBezTo>
                  <a:lnTo>
                    <a:pt x="129599" y="38133"/>
                  </a:lnTo>
                  <a:cubicBezTo>
                    <a:pt x="118508" y="30826"/>
                    <a:pt x="105232" y="26585"/>
                    <a:pt x="91010" y="26585"/>
                  </a:cubicBezTo>
                  <a:cubicBezTo>
                    <a:pt x="76624" y="26585"/>
                    <a:pt x="63250" y="30924"/>
                    <a:pt x="52127" y="38328"/>
                  </a:cubicBezTo>
                  <a:lnTo>
                    <a:pt x="52127" y="23780"/>
                  </a:lnTo>
                  <a:cubicBezTo>
                    <a:pt x="56857" y="22084"/>
                    <a:pt x="60282" y="17549"/>
                    <a:pt x="60282" y="12232"/>
                  </a:cubicBezTo>
                  <a:cubicBezTo>
                    <a:pt x="60282" y="5480"/>
                    <a:pt x="54769" y="0"/>
                    <a:pt x="48049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2928425" y="2052800"/>
              <a:ext cx="1744375" cy="1590025"/>
            </a:xfrm>
            <a:custGeom>
              <a:avLst/>
              <a:gdLst/>
              <a:ahLst/>
              <a:cxnLst/>
              <a:rect l="l" t="t" r="r" b="b"/>
              <a:pathLst>
                <a:path w="69775" h="63601" extrusionOk="0">
                  <a:moveTo>
                    <a:pt x="34872" y="8147"/>
                  </a:moveTo>
                  <a:cubicBezTo>
                    <a:pt x="40939" y="8147"/>
                    <a:pt x="46974" y="10463"/>
                    <a:pt x="51606" y="15063"/>
                  </a:cubicBezTo>
                  <a:cubicBezTo>
                    <a:pt x="60804" y="24294"/>
                    <a:pt x="60804" y="39299"/>
                    <a:pt x="51606" y="48531"/>
                  </a:cubicBezTo>
                  <a:cubicBezTo>
                    <a:pt x="46990" y="53130"/>
                    <a:pt x="40931" y="55430"/>
                    <a:pt x="34872" y="55430"/>
                  </a:cubicBezTo>
                  <a:cubicBezTo>
                    <a:pt x="28812" y="55430"/>
                    <a:pt x="22753" y="53130"/>
                    <a:pt x="18138" y="48531"/>
                  </a:cubicBezTo>
                  <a:cubicBezTo>
                    <a:pt x="8939" y="39299"/>
                    <a:pt x="8939" y="24294"/>
                    <a:pt x="18138" y="15063"/>
                  </a:cubicBezTo>
                  <a:cubicBezTo>
                    <a:pt x="22770" y="10463"/>
                    <a:pt x="28804" y="8147"/>
                    <a:pt x="34872" y="8147"/>
                  </a:cubicBezTo>
                  <a:close/>
                  <a:moveTo>
                    <a:pt x="34876" y="0"/>
                  </a:moveTo>
                  <a:cubicBezTo>
                    <a:pt x="26733" y="0"/>
                    <a:pt x="18594" y="3107"/>
                    <a:pt x="12396" y="9321"/>
                  </a:cubicBezTo>
                  <a:cubicBezTo>
                    <a:pt x="1" y="21717"/>
                    <a:pt x="1" y="41876"/>
                    <a:pt x="12396" y="54272"/>
                  </a:cubicBezTo>
                  <a:cubicBezTo>
                    <a:pt x="18594" y="60502"/>
                    <a:pt x="26717" y="63601"/>
                    <a:pt x="34872" y="63601"/>
                  </a:cubicBezTo>
                  <a:cubicBezTo>
                    <a:pt x="43027" y="63601"/>
                    <a:pt x="51149" y="60502"/>
                    <a:pt x="57379" y="54272"/>
                  </a:cubicBezTo>
                  <a:cubicBezTo>
                    <a:pt x="69775" y="41876"/>
                    <a:pt x="69775" y="21717"/>
                    <a:pt x="57379" y="9321"/>
                  </a:cubicBezTo>
                  <a:cubicBezTo>
                    <a:pt x="51165" y="3107"/>
                    <a:pt x="43018" y="0"/>
                    <a:pt x="3487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3420175" y="2501325"/>
              <a:ext cx="760075" cy="692975"/>
            </a:xfrm>
            <a:custGeom>
              <a:avLst/>
              <a:gdLst/>
              <a:ahLst/>
              <a:cxnLst/>
              <a:rect l="l" t="t" r="r" b="b"/>
              <a:pathLst>
                <a:path w="30403" h="27719" extrusionOk="0">
                  <a:moveTo>
                    <a:pt x="15202" y="8147"/>
                  </a:moveTo>
                  <a:cubicBezTo>
                    <a:pt x="16669" y="8147"/>
                    <a:pt x="18137" y="8702"/>
                    <a:pt x="19246" y="9811"/>
                  </a:cubicBezTo>
                  <a:cubicBezTo>
                    <a:pt x="21465" y="12029"/>
                    <a:pt x="21465" y="15682"/>
                    <a:pt x="19246" y="17900"/>
                  </a:cubicBezTo>
                  <a:cubicBezTo>
                    <a:pt x="18137" y="19010"/>
                    <a:pt x="16678" y="19564"/>
                    <a:pt x="15214" y="19564"/>
                  </a:cubicBezTo>
                  <a:cubicBezTo>
                    <a:pt x="13750" y="19564"/>
                    <a:pt x="12282" y="19010"/>
                    <a:pt x="11157" y="17900"/>
                  </a:cubicBezTo>
                  <a:cubicBezTo>
                    <a:pt x="8939" y="15682"/>
                    <a:pt x="8939" y="12029"/>
                    <a:pt x="11157" y="9811"/>
                  </a:cubicBezTo>
                  <a:cubicBezTo>
                    <a:pt x="12266" y="8702"/>
                    <a:pt x="13734" y="8147"/>
                    <a:pt x="15202" y="8147"/>
                  </a:cubicBezTo>
                  <a:close/>
                  <a:moveTo>
                    <a:pt x="15206" y="0"/>
                  </a:moveTo>
                  <a:cubicBezTo>
                    <a:pt x="11654" y="0"/>
                    <a:pt x="8107" y="1346"/>
                    <a:pt x="5416" y="4037"/>
                  </a:cubicBezTo>
                  <a:cubicBezTo>
                    <a:pt x="1" y="9452"/>
                    <a:pt x="1" y="18259"/>
                    <a:pt x="5416" y="23674"/>
                  </a:cubicBezTo>
                  <a:cubicBezTo>
                    <a:pt x="8090" y="26349"/>
                    <a:pt x="11646" y="27719"/>
                    <a:pt x="15202" y="27719"/>
                  </a:cubicBezTo>
                  <a:cubicBezTo>
                    <a:pt x="18757" y="27719"/>
                    <a:pt x="22313" y="26349"/>
                    <a:pt x="25020" y="23674"/>
                  </a:cubicBezTo>
                  <a:cubicBezTo>
                    <a:pt x="30402" y="18259"/>
                    <a:pt x="30402" y="9452"/>
                    <a:pt x="25020" y="4037"/>
                  </a:cubicBezTo>
                  <a:cubicBezTo>
                    <a:pt x="22313" y="1346"/>
                    <a:pt x="18757" y="0"/>
                    <a:pt x="1520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3703150" y="1383075"/>
              <a:ext cx="207975" cy="203900"/>
            </a:xfrm>
            <a:custGeom>
              <a:avLst/>
              <a:gdLst/>
              <a:ahLst/>
              <a:cxnLst/>
              <a:rect l="l" t="t" r="r" b="b"/>
              <a:pathLst>
                <a:path w="8319" h="8156" extrusionOk="0">
                  <a:moveTo>
                    <a:pt x="4078" y="0"/>
                  </a:moveTo>
                  <a:cubicBezTo>
                    <a:pt x="1828" y="0"/>
                    <a:pt x="1" y="1827"/>
                    <a:pt x="1" y="4078"/>
                  </a:cubicBezTo>
                  <a:cubicBezTo>
                    <a:pt x="1" y="6329"/>
                    <a:pt x="1828" y="8155"/>
                    <a:pt x="4078" y="8155"/>
                  </a:cubicBezTo>
                  <a:lnTo>
                    <a:pt x="4241" y="8155"/>
                  </a:lnTo>
                  <a:cubicBezTo>
                    <a:pt x="6492" y="8155"/>
                    <a:pt x="8319" y="6329"/>
                    <a:pt x="8319" y="4078"/>
                  </a:cubicBezTo>
                  <a:cubicBezTo>
                    <a:pt x="8319" y="1827"/>
                    <a:pt x="6492" y="0"/>
                    <a:pt x="4241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4128025" y="1459150"/>
              <a:ext cx="760075" cy="566550"/>
            </a:xfrm>
            <a:custGeom>
              <a:avLst/>
              <a:gdLst/>
              <a:ahLst/>
              <a:cxnLst/>
              <a:rect l="l" t="t" r="r" b="b"/>
              <a:pathLst>
                <a:path w="30403" h="22662" extrusionOk="0">
                  <a:moveTo>
                    <a:pt x="4570" y="1"/>
                  </a:moveTo>
                  <a:cubicBezTo>
                    <a:pt x="2902" y="1"/>
                    <a:pt x="1338" y="1040"/>
                    <a:pt x="751" y="2698"/>
                  </a:cubicBezTo>
                  <a:cubicBezTo>
                    <a:pt x="1" y="4819"/>
                    <a:pt x="1077" y="7167"/>
                    <a:pt x="3198" y="7918"/>
                  </a:cubicBezTo>
                  <a:cubicBezTo>
                    <a:pt x="10700" y="10625"/>
                    <a:pt x="17485" y="15257"/>
                    <a:pt x="22802" y="21259"/>
                  </a:cubicBezTo>
                  <a:cubicBezTo>
                    <a:pt x="23585" y="22205"/>
                    <a:pt x="24727" y="22662"/>
                    <a:pt x="25868" y="22662"/>
                  </a:cubicBezTo>
                  <a:cubicBezTo>
                    <a:pt x="26814" y="22662"/>
                    <a:pt x="27760" y="22336"/>
                    <a:pt x="28543" y="21651"/>
                  </a:cubicBezTo>
                  <a:cubicBezTo>
                    <a:pt x="30239" y="20150"/>
                    <a:pt x="30402" y="17573"/>
                    <a:pt x="28902" y="15877"/>
                  </a:cubicBezTo>
                  <a:cubicBezTo>
                    <a:pt x="22704" y="8831"/>
                    <a:pt x="14778" y="3416"/>
                    <a:pt x="5970" y="252"/>
                  </a:cubicBezTo>
                  <a:cubicBezTo>
                    <a:pt x="5508" y="81"/>
                    <a:pt x="5035" y="1"/>
                    <a:pt x="4570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3128225" y="4072775"/>
              <a:ext cx="1343975" cy="436125"/>
            </a:xfrm>
            <a:custGeom>
              <a:avLst/>
              <a:gdLst/>
              <a:ahLst/>
              <a:cxnLst/>
              <a:rect l="l" t="t" r="r" b="b"/>
              <a:pathLst>
                <a:path w="53759" h="17445" extrusionOk="0">
                  <a:moveTo>
                    <a:pt x="49273" y="1"/>
                  </a:moveTo>
                  <a:cubicBezTo>
                    <a:pt x="48229" y="1"/>
                    <a:pt x="47185" y="400"/>
                    <a:pt x="46386" y="1200"/>
                  </a:cubicBezTo>
                  <a:cubicBezTo>
                    <a:pt x="41167" y="6419"/>
                    <a:pt x="34252" y="9289"/>
                    <a:pt x="26880" y="9289"/>
                  </a:cubicBezTo>
                  <a:cubicBezTo>
                    <a:pt x="19507" y="9289"/>
                    <a:pt x="12592" y="6419"/>
                    <a:pt x="7373" y="1200"/>
                  </a:cubicBezTo>
                  <a:cubicBezTo>
                    <a:pt x="6570" y="413"/>
                    <a:pt x="5519" y="13"/>
                    <a:pt x="4470" y="13"/>
                  </a:cubicBezTo>
                  <a:cubicBezTo>
                    <a:pt x="3431" y="13"/>
                    <a:pt x="2394" y="404"/>
                    <a:pt x="1599" y="1200"/>
                  </a:cubicBezTo>
                  <a:cubicBezTo>
                    <a:pt x="1" y="2798"/>
                    <a:pt x="1" y="5375"/>
                    <a:pt x="1599" y="6973"/>
                  </a:cubicBezTo>
                  <a:cubicBezTo>
                    <a:pt x="8351" y="13726"/>
                    <a:pt x="17322" y="17444"/>
                    <a:pt x="26880" y="17444"/>
                  </a:cubicBezTo>
                  <a:cubicBezTo>
                    <a:pt x="36437" y="17444"/>
                    <a:pt x="45408" y="13726"/>
                    <a:pt x="52160" y="6973"/>
                  </a:cubicBezTo>
                  <a:cubicBezTo>
                    <a:pt x="53758" y="5375"/>
                    <a:pt x="53758" y="2798"/>
                    <a:pt x="52160" y="1200"/>
                  </a:cubicBezTo>
                  <a:cubicBezTo>
                    <a:pt x="51361" y="400"/>
                    <a:pt x="50317" y="1"/>
                    <a:pt x="49273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4" name="Google Shape;544;p44"/>
          <p:cNvCxnSpPr/>
          <p:nvPr/>
        </p:nvCxnSpPr>
        <p:spPr>
          <a:xfrm>
            <a:off x="5215250" y="2496486"/>
            <a:ext cx="1099500" cy="0"/>
          </a:xfrm>
          <a:prstGeom prst="straightConnector1">
            <a:avLst/>
          </a:prstGeom>
          <a:noFill/>
          <a:ln w="9525" cap="flat" cmpd="sng">
            <a:solidFill>
              <a:srgbClr val="E4A94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5" name="Google Shape;545;p44"/>
          <p:cNvCxnSpPr/>
          <p:nvPr/>
        </p:nvCxnSpPr>
        <p:spPr>
          <a:xfrm>
            <a:off x="2827550" y="2496486"/>
            <a:ext cx="1099500" cy="0"/>
          </a:xfrm>
          <a:prstGeom prst="straightConnector1">
            <a:avLst/>
          </a:prstGeom>
          <a:noFill/>
          <a:ln w="9525" cap="flat" cmpd="sng">
            <a:solidFill>
              <a:srgbClr val="E4A947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46" name="Google Shape;546;p44"/>
          <p:cNvGrpSpPr/>
          <p:nvPr/>
        </p:nvGrpSpPr>
        <p:grpSpPr>
          <a:xfrm rot="638361">
            <a:off x="7180497" y="2265646"/>
            <a:ext cx="243525" cy="249655"/>
            <a:chOff x="1529050" y="238125"/>
            <a:chExt cx="4541525" cy="5219200"/>
          </a:xfrm>
        </p:grpSpPr>
        <p:sp>
          <p:nvSpPr>
            <p:cNvPr id="547" name="Google Shape;547;p44"/>
            <p:cNvSpPr/>
            <p:nvPr/>
          </p:nvSpPr>
          <p:spPr>
            <a:xfrm>
              <a:off x="5357800" y="32758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7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207" y="6949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54" y="8156"/>
                    <a:pt x="6198" y="7732"/>
                    <a:pt x="6949" y="6949"/>
                  </a:cubicBezTo>
                  <a:cubicBezTo>
                    <a:pt x="7731" y="6199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9" y="1208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1529050" y="238125"/>
              <a:ext cx="4541525" cy="5219200"/>
            </a:xfrm>
            <a:custGeom>
              <a:avLst/>
              <a:gdLst/>
              <a:ahLst/>
              <a:cxnLst/>
              <a:rect l="l" t="t" r="r" b="b"/>
              <a:pathLst>
                <a:path w="181661" h="208768" extrusionOk="0">
                  <a:moveTo>
                    <a:pt x="48049" y="8155"/>
                  </a:moveTo>
                  <a:cubicBezTo>
                    <a:pt x="50300" y="8155"/>
                    <a:pt x="52127" y="9982"/>
                    <a:pt x="52127" y="12232"/>
                  </a:cubicBezTo>
                  <a:cubicBezTo>
                    <a:pt x="52127" y="14483"/>
                    <a:pt x="50300" y="16310"/>
                    <a:pt x="48049" y="16310"/>
                  </a:cubicBezTo>
                  <a:cubicBezTo>
                    <a:pt x="45799" y="16310"/>
                    <a:pt x="43972" y="14483"/>
                    <a:pt x="43972" y="12232"/>
                  </a:cubicBezTo>
                  <a:cubicBezTo>
                    <a:pt x="43972" y="9982"/>
                    <a:pt x="45799" y="8155"/>
                    <a:pt x="48049" y="8155"/>
                  </a:cubicBezTo>
                  <a:close/>
                  <a:moveTo>
                    <a:pt x="133676" y="8155"/>
                  </a:moveTo>
                  <a:cubicBezTo>
                    <a:pt x="135927" y="8155"/>
                    <a:pt x="137754" y="9982"/>
                    <a:pt x="137754" y="12232"/>
                  </a:cubicBezTo>
                  <a:cubicBezTo>
                    <a:pt x="137754" y="14483"/>
                    <a:pt x="135927" y="16310"/>
                    <a:pt x="133676" y="16310"/>
                  </a:cubicBezTo>
                  <a:cubicBezTo>
                    <a:pt x="131426" y="16310"/>
                    <a:pt x="129599" y="14483"/>
                    <a:pt x="129599" y="12232"/>
                  </a:cubicBezTo>
                  <a:cubicBezTo>
                    <a:pt x="129599" y="9982"/>
                    <a:pt x="131426" y="8155"/>
                    <a:pt x="133676" y="8155"/>
                  </a:cubicBezTo>
                  <a:close/>
                  <a:moveTo>
                    <a:pt x="48049" y="0"/>
                  </a:moveTo>
                  <a:cubicBezTo>
                    <a:pt x="41297" y="0"/>
                    <a:pt x="35817" y="5480"/>
                    <a:pt x="35817" y="12232"/>
                  </a:cubicBezTo>
                  <a:cubicBezTo>
                    <a:pt x="35817" y="17549"/>
                    <a:pt x="39209" y="22084"/>
                    <a:pt x="43972" y="23780"/>
                  </a:cubicBezTo>
                  <a:lnTo>
                    <a:pt x="43972" y="44689"/>
                  </a:lnTo>
                  <a:cubicBezTo>
                    <a:pt x="29684" y="57541"/>
                    <a:pt x="20714" y="76167"/>
                    <a:pt x="20714" y="96881"/>
                  </a:cubicBezTo>
                  <a:lnTo>
                    <a:pt x="20714" y="153346"/>
                  </a:lnTo>
                  <a:cubicBezTo>
                    <a:pt x="20714" y="157326"/>
                    <a:pt x="19213" y="161142"/>
                    <a:pt x="16539" y="164078"/>
                  </a:cubicBezTo>
                  <a:lnTo>
                    <a:pt x="7209" y="174321"/>
                  </a:lnTo>
                  <a:cubicBezTo>
                    <a:pt x="522" y="181627"/>
                    <a:pt x="0" y="192653"/>
                    <a:pt x="5970" y="200580"/>
                  </a:cubicBezTo>
                  <a:cubicBezTo>
                    <a:pt x="9914" y="205831"/>
                    <a:pt x="16095" y="208761"/>
                    <a:pt x="22436" y="208761"/>
                  </a:cubicBezTo>
                  <a:cubicBezTo>
                    <a:pt x="24957" y="208761"/>
                    <a:pt x="27504" y="208297"/>
                    <a:pt x="29945" y="207332"/>
                  </a:cubicBezTo>
                  <a:lnTo>
                    <a:pt x="35719" y="205048"/>
                  </a:lnTo>
                  <a:cubicBezTo>
                    <a:pt x="39006" y="203750"/>
                    <a:pt x="42446" y="203104"/>
                    <a:pt x="45906" y="203104"/>
                  </a:cubicBezTo>
                  <a:cubicBezTo>
                    <a:pt x="48180" y="203104"/>
                    <a:pt x="50462" y="203383"/>
                    <a:pt x="52714" y="203939"/>
                  </a:cubicBezTo>
                  <a:cubicBezTo>
                    <a:pt x="61358" y="206158"/>
                    <a:pt x="75026" y="208767"/>
                    <a:pt x="90814" y="208767"/>
                  </a:cubicBezTo>
                  <a:cubicBezTo>
                    <a:pt x="106635" y="208767"/>
                    <a:pt x="120270" y="206158"/>
                    <a:pt x="128947" y="203939"/>
                  </a:cubicBezTo>
                  <a:cubicBezTo>
                    <a:pt x="131185" y="203383"/>
                    <a:pt x="133460" y="203104"/>
                    <a:pt x="135732" y="203104"/>
                  </a:cubicBezTo>
                  <a:cubicBezTo>
                    <a:pt x="139187" y="203104"/>
                    <a:pt x="142635" y="203750"/>
                    <a:pt x="145942" y="205048"/>
                  </a:cubicBezTo>
                  <a:lnTo>
                    <a:pt x="151715" y="207332"/>
                  </a:lnTo>
                  <a:cubicBezTo>
                    <a:pt x="154145" y="208296"/>
                    <a:pt x="156683" y="208760"/>
                    <a:pt x="159199" y="208760"/>
                  </a:cubicBezTo>
                  <a:cubicBezTo>
                    <a:pt x="165531" y="208760"/>
                    <a:pt x="171722" y="205823"/>
                    <a:pt x="175691" y="200547"/>
                  </a:cubicBezTo>
                  <a:lnTo>
                    <a:pt x="175756" y="200482"/>
                  </a:lnTo>
                  <a:cubicBezTo>
                    <a:pt x="181660" y="192653"/>
                    <a:pt x="181171" y="181660"/>
                    <a:pt x="174614" y="174353"/>
                  </a:cubicBezTo>
                  <a:lnTo>
                    <a:pt x="165383" y="164078"/>
                  </a:lnTo>
                  <a:cubicBezTo>
                    <a:pt x="162741" y="161142"/>
                    <a:pt x="161305" y="157391"/>
                    <a:pt x="161305" y="153444"/>
                  </a:cubicBezTo>
                  <a:lnTo>
                    <a:pt x="161305" y="142386"/>
                  </a:lnTo>
                  <a:cubicBezTo>
                    <a:pt x="161305" y="140135"/>
                    <a:pt x="159479" y="138308"/>
                    <a:pt x="157228" y="138308"/>
                  </a:cubicBezTo>
                  <a:cubicBezTo>
                    <a:pt x="154977" y="138308"/>
                    <a:pt x="153151" y="140135"/>
                    <a:pt x="153151" y="142386"/>
                  </a:cubicBezTo>
                  <a:lnTo>
                    <a:pt x="153151" y="153444"/>
                  </a:lnTo>
                  <a:cubicBezTo>
                    <a:pt x="153151" y="159381"/>
                    <a:pt x="155336" y="165122"/>
                    <a:pt x="159316" y="169525"/>
                  </a:cubicBezTo>
                  <a:lnTo>
                    <a:pt x="168547" y="179801"/>
                  </a:lnTo>
                  <a:cubicBezTo>
                    <a:pt x="172494" y="184204"/>
                    <a:pt x="172788" y="190826"/>
                    <a:pt x="169232" y="195589"/>
                  </a:cubicBezTo>
                  <a:lnTo>
                    <a:pt x="169167" y="195654"/>
                  </a:lnTo>
                  <a:cubicBezTo>
                    <a:pt x="166764" y="198827"/>
                    <a:pt x="163043" y="200598"/>
                    <a:pt x="159222" y="200598"/>
                  </a:cubicBezTo>
                  <a:cubicBezTo>
                    <a:pt x="157699" y="200598"/>
                    <a:pt x="156161" y="200317"/>
                    <a:pt x="154684" y="199731"/>
                  </a:cubicBezTo>
                  <a:lnTo>
                    <a:pt x="148910" y="197481"/>
                  </a:lnTo>
                  <a:cubicBezTo>
                    <a:pt x="144661" y="195789"/>
                    <a:pt x="140210" y="194939"/>
                    <a:pt x="135736" y="194939"/>
                  </a:cubicBezTo>
                  <a:cubicBezTo>
                    <a:pt x="132792" y="194939"/>
                    <a:pt x="129837" y="195307"/>
                    <a:pt x="126924" y="196045"/>
                  </a:cubicBezTo>
                  <a:cubicBezTo>
                    <a:pt x="118704" y="198133"/>
                    <a:pt x="105786" y="200612"/>
                    <a:pt x="90814" y="200612"/>
                  </a:cubicBezTo>
                  <a:cubicBezTo>
                    <a:pt x="75874" y="200612"/>
                    <a:pt x="62924" y="198133"/>
                    <a:pt x="54704" y="196045"/>
                  </a:cubicBezTo>
                  <a:cubicBezTo>
                    <a:pt x="51803" y="195307"/>
                    <a:pt x="48857" y="194939"/>
                    <a:pt x="45915" y="194939"/>
                  </a:cubicBezTo>
                  <a:cubicBezTo>
                    <a:pt x="41445" y="194939"/>
                    <a:pt x="36987" y="195789"/>
                    <a:pt x="32718" y="197481"/>
                  </a:cubicBezTo>
                  <a:lnTo>
                    <a:pt x="26944" y="199731"/>
                  </a:lnTo>
                  <a:cubicBezTo>
                    <a:pt x="25467" y="200317"/>
                    <a:pt x="23929" y="200598"/>
                    <a:pt x="22406" y="200598"/>
                  </a:cubicBezTo>
                  <a:cubicBezTo>
                    <a:pt x="18585" y="200598"/>
                    <a:pt x="14864" y="198827"/>
                    <a:pt x="12461" y="195654"/>
                  </a:cubicBezTo>
                  <a:cubicBezTo>
                    <a:pt x="8873" y="190891"/>
                    <a:pt x="9199" y="184237"/>
                    <a:pt x="13211" y="179801"/>
                  </a:cubicBezTo>
                  <a:lnTo>
                    <a:pt x="22573" y="169591"/>
                  </a:lnTo>
                  <a:cubicBezTo>
                    <a:pt x="26618" y="165122"/>
                    <a:pt x="28869" y="159381"/>
                    <a:pt x="28869" y="153346"/>
                  </a:cubicBezTo>
                  <a:lnTo>
                    <a:pt x="28869" y="96881"/>
                  </a:lnTo>
                  <a:cubicBezTo>
                    <a:pt x="28869" y="62598"/>
                    <a:pt x="56726" y="34740"/>
                    <a:pt x="91010" y="34740"/>
                  </a:cubicBezTo>
                  <a:cubicBezTo>
                    <a:pt x="125261" y="34740"/>
                    <a:pt x="153151" y="62598"/>
                    <a:pt x="153151" y="96881"/>
                  </a:cubicBezTo>
                  <a:lnTo>
                    <a:pt x="153151" y="109472"/>
                  </a:lnTo>
                  <a:cubicBezTo>
                    <a:pt x="153151" y="111723"/>
                    <a:pt x="154977" y="113550"/>
                    <a:pt x="157228" y="113550"/>
                  </a:cubicBezTo>
                  <a:cubicBezTo>
                    <a:pt x="159479" y="113550"/>
                    <a:pt x="161305" y="111723"/>
                    <a:pt x="161305" y="109472"/>
                  </a:cubicBezTo>
                  <a:lnTo>
                    <a:pt x="161305" y="96881"/>
                  </a:lnTo>
                  <a:cubicBezTo>
                    <a:pt x="161305" y="76037"/>
                    <a:pt x="152205" y="57280"/>
                    <a:pt x="137754" y="44396"/>
                  </a:cubicBezTo>
                  <a:lnTo>
                    <a:pt x="137754" y="23780"/>
                  </a:lnTo>
                  <a:cubicBezTo>
                    <a:pt x="142484" y="22084"/>
                    <a:pt x="145909" y="17549"/>
                    <a:pt x="145909" y="12232"/>
                  </a:cubicBezTo>
                  <a:cubicBezTo>
                    <a:pt x="145909" y="5480"/>
                    <a:pt x="140396" y="0"/>
                    <a:pt x="133676" y="0"/>
                  </a:cubicBezTo>
                  <a:cubicBezTo>
                    <a:pt x="126924" y="0"/>
                    <a:pt x="121444" y="5480"/>
                    <a:pt x="121444" y="12232"/>
                  </a:cubicBezTo>
                  <a:cubicBezTo>
                    <a:pt x="121444" y="17549"/>
                    <a:pt x="124836" y="22084"/>
                    <a:pt x="129599" y="23780"/>
                  </a:cubicBezTo>
                  <a:lnTo>
                    <a:pt x="129599" y="38133"/>
                  </a:lnTo>
                  <a:cubicBezTo>
                    <a:pt x="118508" y="30826"/>
                    <a:pt x="105232" y="26585"/>
                    <a:pt x="91010" y="26585"/>
                  </a:cubicBezTo>
                  <a:cubicBezTo>
                    <a:pt x="76624" y="26585"/>
                    <a:pt x="63250" y="30924"/>
                    <a:pt x="52127" y="38328"/>
                  </a:cubicBezTo>
                  <a:lnTo>
                    <a:pt x="52127" y="23780"/>
                  </a:lnTo>
                  <a:cubicBezTo>
                    <a:pt x="56857" y="22084"/>
                    <a:pt x="60282" y="17549"/>
                    <a:pt x="60282" y="12232"/>
                  </a:cubicBezTo>
                  <a:cubicBezTo>
                    <a:pt x="60282" y="5480"/>
                    <a:pt x="54769" y="0"/>
                    <a:pt x="48049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2928425" y="2052800"/>
              <a:ext cx="1744375" cy="1590025"/>
            </a:xfrm>
            <a:custGeom>
              <a:avLst/>
              <a:gdLst/>
              <a:ahLst/>
              <a:cxnLst/>
              <a:rect l="l" t="t" r="r" b="b"/>
              <a:pathLst>
                <a:path w="69775" h="63601" extrusionOk="0">
                  <a:moveTo>
                    <a:pt x="34872" y="8147"/>
                  </a:moveTo>
                  <a:cubicBezTo>
                    <a:pt x="40939" y="8147"/>
                    <a:pt x="46974" y="10463"/>
                    <a:pt x="51606" y="15063"/>
                  </a:cubicBezTo>
                  <a:cubicBezTo>
                    <a:pt x="60804" y="24294"/>
                    <a:pt x="60804" y="39299"/>
                    <a:pt x="51606" y="48531"/>
                  </a:cubicBezTo>
                  <a:cubicBezTo>
                    <a:pt x="46990" y="53130"/>
                    <a:pt x="40931" y="55430"/>
                    <a:pt x="34872" y="55430"/>
                  </a:cubicBezTo>
                  <a:cubicBezTo>
                    <a:pt x="28812" y="55430"/>
                    <a:pt x="22753" y="53130"/>
                    <a:pt x="18138" y="48531"/>
                  </a:cubicBezTo>
                  <a:cubicBezTo>
                    <a:pt x="8939" y="39299"/>
                    <a:pt x="8939" y="24294"/>
                    <a:pt x="18138" y="15063"/>
                  </a:cubicBezTo>
                  <a:cubicBezTo>
                    <a:pt x="22770" y="10463"/>
                    <a:pt x="28804" y="8147"/>
                    <a:pt x="34872" y="8147"/>
                  </a:cubicBezTo>
                  <a:close/>
                  <a:moveTo>
                    <a:pt x="34876" y="0"/>
                  </a:moveTo>
                  <a:cubicBezTo>
                    <a:pt x="26733" y="0"/>
                    <a:pt x="18594" y="3107"/>
                    <a:pt x="12396" y="9321"/>
                  </a:cubicBezTo>
                  <a:cubicBezTo>
                    <a:pt x="1" y="21717"/>
                    <a:pt x="1" y="41876"/>
                    <a:pt x="12396" y="54272"/>
                  </a:cubicBezTo>
                  <a:cubicBezTo>
                    <a:pt x="18594" y="60502"/>
                    <a:pt x="26717" y="63601"/>
                    <a:pt x="34872" y="63601"/>
                  </a:cubicBezTo>
                  <a:cubicBezTo>
                    <a:pt x="43027" y="63601"/>
                    <a:pt x="51149" y="60502"/>
                    <a:pt x="57379" y="54272"/>
                  </a:cubicBezTo>
                  <a:cubicBezTo>
                    <a:pt x="69775" y="41876"/>
                    <a:pt x="69775" y="21717"/>
                    <a:pt x="57379" y="9321"/>
                  </a:cubicBezTo>
                  <a:cubicBezTo>
                    <a:pt x="51165" y="3107"/>
                    <a:pt x="43018" y="0"/>
                    <a:pt x="3487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3420175" y="2501325"/>
              <a:ext cx="760075" cy="692975"/>
            </a:xfrm>
            <a:custGeom>
              <a:avLst/>
              <a:gdLst/>
              <a:ahLst/>
              <a:cxnLst/>
              <a:rect l="l" t="t" r="r" b="b"/>
              <a:pathLst>
                <a:path w="30403" h="27719" extrusionOk="0">
                  <a:moveTo>
                    <a:pt x="15202" y="8147"/>
                  </a:moveTo>
                  <a:cubicBezTo>
                    <a:pt x="16669" y="8147"/>
                    <a:pt x="18137" y="8702"/>
                    <a:pt x="19246" y="9811"/>
                  </a:cubicBezTo>
                  <a:cubicBezTo>
                    <a:pt x="21465" y="12029"/>
                    <a:pt x="21465" y="15682"/>
                    <a:pt x="19246" y="17900"/>
                  </a:cubicBezTo>
                  <a:cubicBezTo>
                    <a:pt x="18137" y="19010"/>
                    <a:pt x="16678" y="19564"/>
                    <a:pt x="15214" y="19564"/>
                  </a:cubicBezTo>
                  <a:cubicBezTo>
                    <a:pt x="13750" y="19564"/>
                    <a:pt x="12282" y="19010"/>
                    <a:pt x="11157" y="17900"/>
                  </a:cubicBezTo>
                  <a:cubicBezTo>
                    <a:pt x="8939" y="15682"/>
                    <a:pt x="8939" y="12029"/>
                    <a:pt x="11157" y="9811"/>
                  </a:cubicBezTo>
                  <a:cubicBezTo>
                    <a:pt x="12266" y="8702"/>
                    <a:pt x="13734" y="8147"/>
                    <a:pt x="15202" y="8147"/>
                  </a:cubicBezTo>
                  <a:close/>
                  <a:moveTo>
                    <a:pt x="15206" y="0"/>
                  </a:moveTo>
                  <a:cubicBezTo>
                    <a:pt x="11654" y="0"/>
                    <a:pt x="8107" y="1346"/>
                    <a:pt x="5416" y="4037"/>
                  </a:cubicBezTo>
                  <a:cubicBezTo>
                    <a:pt x="1" y="9452"/>
                    <a:pt x="1" y="18259"/>
                    <a:pt x="5416" y="23674"/>
                  </a:cubicBezTo>
                  <a:cubicBezTo>
                    <a:pt x="8090" y="26349"/>
                    <a:pt x="11646" y="27719"/>
                    <a:pt x="15202" y="27719"/>
                  </a:cubicBezTo>
                  <a:cubicBezTo>
                    <a:pt x="18757" y="27719"/>
                    <a:pt x="22313" y="26349"/>
                    <a:pt x="25020" y="23674"/>
                  </a:cubicBezTo>
                  <a:cubicBezTo>
                    <a:pt x="30402" y="18259"/>
                    <a:pt x="30402" y="9452"/>
                    <a:pt x="25020" y="4037"/>
                  </a:cubicBezTo>
                  <a:cubicBezTo>
                    <a:pt x="22313" y="1346"/>
                    <a:pt x="18757" y="0"/>
                    <a:pt x="1520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703150" y="1383075"/>
              <a:ext cx="207975" cy="203900"/>
            </a:xfrm>
            <a:custGeom>
              <a:avLst/>
              <a:gdLst/>
              <a:ahLst/>
              <a:cxnLst/>
              <a:rect l="l" t="t" r="r" b="b"/>
              <a:pathLst>
                <a:path w="8319" h="8156" extrusionOk="0">
                  <a:moveTo>
                    <a:pt x="4078" y="0"/>
                  </a:moveTo>
                  <a:cubicBezTo>
                    <a:pt x="1828" y="0"/>
                    <a:pt x="1" y="1827"/>
                    <a:pt x="1" y="4078"/>
                  </a:cubicBezTo>
                  <a:cubicBezTo>
                    <a:pt x="1" y="6329"/>
                    <a:pt x="1828" y="8155"/>
                    <a:pt x="4078" y="8155"/>
                  </a:cubicBezTo>
                  <a:lnTo>
                    <a:pt x="4241" y="8155"/>
                  </a:lnTo>
                  <a:cubicBezTo>
                    <a:pt x="6492" y="8155"/>
                    <a:pt x="8319" y="6329"/>
                    <a:pt x="8319" y="4078"/>
                  </a:cubicBezTo>
                  <a:cubicBezTo>
                    <a:pt x="8319" y="1827"/>
                    <a:pt x="6492" y="0"/>
                    <a:pt x="4241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128025" y="1459150"/>
              <a:ext cx="760075" cy="566550"/>
            </a:xfrm>
            <a:custGeom>
              <a:avLst/>
              <a:gdLst/>
              <a:ahLst/>
              <a:cxnLst/>
              <a:rect l="l" t="t" r="r" b="b"/>
              <a:pathLst>
                <a:path w="30403" h="22662" extrusionOk="0">
                  <a:moveTo>
                    <a:pt x="4570" y="1"/>
                  </a:moveTo>
                  <a:cubicBezTo>
                    <a:pt x="2902" y="1"/>
                    <a:pt x="1338" y="1040"/>
                    <a:pt x="751" y="2698"/>
                  </a:cubicBezTo>
                  <a:cubicBezTo>
                    <a:pt x="1" y="4819"/>
                    <a:pt x="1077" y="7167"/>
                    <a:pt x="3198" y="7918"/>
                  </a:cubicBezTo>
                  <a:cubicBezTo>
                    <a:pt x="10700" y="10625"/>
                    <a:pt x="17485" y="15257"/>
                    <a:pt x="22802" y="21259"/>
                  </a:cubicBezTo>
                  <a:cubicBezTo>
                    <a:pt x="23585" y="22205"/>
                    <a:pt x="24727" y="22662"/>
                    <a:pt x="25868" y="22662"/>
                  </a:cubicBezTo>
                  <a:cubicBezTo>
                    <a:pt x="26814" y="22662"/>
                    <a:pt x="27760" y="22336"/>
                    <a:pt x="28543" y="21651"/>
                  </a:cubicBezTo>
                  <a:cubicBezTo>
                    <a:pt x="30239" y="20150"/>
                    <a:pt x="30402" y="17573"/>
                    <a:pt x="28902" y="15877"/>
                  </a:cubicBezTo>
                  <a:cubicBezTo>
                    <a:pt x="22704" y="8831"/>
                    <a:pt x="14778" y="3416"/>
                    <a:pt x="5970" y="252"/>
                  </a:cubicBezTo>
                  <a:cubicBezTo>
                    <a:pt x="5508" y="81"/>
                    <a:pt x="5035" y="1"/>
                    <a:pt x="4570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3128225" y="4072775"/>
              <a:ext cx="1343975" cy="436125"/>
            </a:xfrm>
            <a:custGeom>
              <a:avLst/>
              <a:gdLst/>
              <a:ahLst/>
              <a:cxnLst/>
              <a:rect l="l" t="t" r="r" b="b"/>
              <a:pathLst>
                <a:path w="53759" h="17445" extrusionOk="0">
                  <a:moveTo>
                    <a:pt x="49273" y="1"/>
                  </a:moveTo>
                  <a:cubicBezTo>
                    <a:pt x="48229" y="1"/>
                    <a:pt x="47185" y="400"/>
                    <a:pt x="46386" y="1200"/>
                  </a:cubicBezTo>
                  <a:cubicBezTo>
                    <a:pt x="41167" y="6419"/>
                    <a:pt x="34252" y="9289"/>
                    <a:pt x="26880" y="9289"/>
                  </a:cubicBezTo>
                  <a:cubicBezTo>
                    <a:pt x="19507" y="9289"/>
                    <a:pt x="12592" y="6419"/>
                    <a:pt x="7373" y="1200"/>
                  </a:cubicBezTo>
                  <a:cubicBezTo>
                    <a:pt x="6570" y="413"/>
                    <a:pt x="5519" y="13"/>
                    <a:pt x="4470" y="13"/>
                  </a:cubicBezTo>
                  <a:cubicBezTo>
                    <a:pt x="3431" y="13"/>
                    <a:pt x="2394" y="404"/>
                    <a:pt x="1599" y="1200"/>
                  </a:cubicBezTo>
                  <a:cubicBezTo>
                    <a:pt x="1" y="2798"/>
                    <a:pt x="1" y="5375"/>
                    <a:pt x="1599" y="6973"/>
                  </a:cubicBezTo>
                  <a:cubicBezTo>
                    <a:pt x="8351" y="13726"/>
                    <a:pt x="17322" y="17444"/>
                    <a:pt x="26880" y="17444"/>
                  </a:cubicBezTo>
                  <a:cubicBezTo>
                    <a:pt x="36437" y="17444"/>
                    <a:pt x="45408" y="13726"/>
                    <a:pt x="52160" y="6973"/>
                  </a:cubicBezTo>
                  <a:cubicBezTo>
                    <a:pt x="53758" y="5375"/>
                    <a:pt x="53758" y="2798"/>
                    <a:pt x="52160" y="1200"/>
                  </a:cubicBezTo>
                  <a:cubicBezTo>
                    <a:pt x="51361" y="400"/>
                    <a:pt x="50317" y="1"/>
                    <a:pt x="49273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4"/>
          <p:cNvGrpSpPr/>
          <p:nvPr/>
        </p:nvGrpSpPr>
        <p:grpSpPr>
          <a:xfrm rot="-629734">
            <a:off x="6546986" y="2274598"/>
            <a:ext cx="266462" cy="231524"/>
            <a:chOff x="1190625" y="238125"/>
            <a:chExt cx="5219200" cy="5219200"/>
          </a:xfrm>
        </p:grpSpPr>
        <p:sp>
          <p:nvSpPr>
            <p:cNvPr id="555" name="Google Shape;555;p44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32131" y="86638"/>
                  </a:moveTo>
                  <a:cubicBezTo>
                    <a:pt x="35490" y="90814"/>
                    <a:pt x="37774" y="95837"/>
                    <a:pt x="38687" y="101122"/>
                  </a:cubicBezTo>
                  <a:lnTo>
                    <a:pt x="25085" y="101122"/>
                  </a:lnTo>
                  <a:cubicBezTo>
                    <a:pt x="26129" y="95772"/>
                    <a:pt x="28542" y="90781"/>
                    <a:pt x="32131" y="86638"/>
                  </a:cubicBezTo>
                  <a:close/>
                  <a:moveTo>
                    <a:pt x="176637" y="86638"/>
                  </a:moveTo>
                  <a:cubicBezTo>
                    <a:pt x="180225" y="90781"/>
                    <a:pt x="182639" y="95772"/>
                    <a:pt x="183682" y="101122"/>
                  </a:cubicBezTo>
                  <a:lnTo>
                    <a:pt x="170080" y="101122"/>
                  </a:lnTo>
                  <a:cubicBezTo>
                    <a:pt x="170993" y="95837"/>
                    <a:pt x="173277" y="90814"/>
                    <a:pt x="176637" y="86638"/>
                  </a:cubicBezTo>
                  <a:close/>
                  <a:moveTo>
                    <a:pt x="104416" y="86704"/>
                  </a:moveTo>
                  <a:cubicBezTo>
                    <a:pt x="112473" y="96066"/>
                    <a:pt x="117236" y="107646"/>
                    <a:pt x="118117" y="119976"/>
                  </a:cubicBezTo>
                  <a:lnTo>
                    <a:pt x="90651" y="119976"/>
                  </a:lnTo>
                  <a:cubicBezTo>
                    <a:pt x="91531" y="107646"/>
                    <a:pt x="96294" y="96066"/>
                    <a:pt x="104416" y="86704"/>
                  </a:cubicBezTo>
                  <a:close/>
                  <a:moveTo>
                    <a:pt x="39144" y="109277"/>
                  </a:moveTo>
                  <a:lnTo>
                    <a:pt x="39144" y="130936"/>
                  </a:lnTo>
                  <a:lnTo>
                    <a:pt x="24465" y="141244"/>
                  </a:lnTo>
                  <a:lnTo>
                    <a:pt x="24465" y="109277"/>
                  </a:lnTo>
                  <a:close/>
                  <a:moveTo>
                    <a:pt x="184302" y="109277"/>
                  </a:moveTo>
                  <a:lnTo>
                    <a:pt x="184302" y="141244"/>
                  </a:lnTo>
                  <a:lnTo>
                    <a:pt x="169623" y="130936"/>
                  </a:lnTo>
                  <a:lnTo>
                    <a:pt x="169623" y="109277"/>
                  </a:lnTo>
                  <a:close/>
                  <a:moveTo>
                    <a:pt x="56269" y="128914"/>
                  </a:moveTo>
                  <a:lnTo>
                    <a:pt x="56269" y="184302"/>
                  </a:lnTo>
                  <a:lnTo>
                    <a:pt x="8155" y="184302"/>
                  </a:lnTo>
                  <a:lnTo>
                    <a:pt x="8155" y="182410"/>
                  </a:lnTo>
                  <a:cubicBezTo>
                    <a:pt x="8155" y="170015"/>
                    <a:pt x="14222" y="158369"/>
                    <a:pt x="24367" y="151258"/>
                  </a:cubicBezTo>
                  <a:lnTo>
                    <a:pt x="56269" y="128914"/>
                  </a:lnTo>
                  <a:close/>
                  <a:moveTo>
                    <a:pt x="104449" y="9003"/>
                  </a:moveTo>
                  <a:cubicBezTo>
                    <a:pt x="118117" y="18561"/>
                    <a:pt x="128751" y="31413"/>
                    <a:pt x="135601" y="46092"/>
                  </a:cubicBezTo>
                  <a:lnTo>
                    <a:pt x="101807" y="46092"/>
                  </a:lnTo>
                  <a:cubicBezTo>
                    <a:pt x="99556" y="46092"/>
                    <a:pt x="97729" y="47919"/>
                    <a:pt x="97729" y="50169"/>
                  </a:cubicBezTo>
                  <a:cubicBezTo>
                    <a:pt x="97729" y="52420"/>
                    <a:pt x="99556" y="54247"/>
                    <a:pt x="101807" y="54247"/>
                  </a:cubicBezTo>
                  <a:lnTo>
                    <a:pt x="138928" y="54247"/>
                  </a:lnTo>
                  <a:cubicBezTo>
                    <a:pt x="142451" y="64196"/>
                    <a:pt x="144343" y="74797"/>
                    <a:pt x="144343" y="85692"/>
                  </a:cubicBezTo>
                  <a:lnTo>
                    <a:pt x="144343" y="184302"/>
                  </a:lnTo>
                  <a:lnTo>
                    <a:pt x="126402" y="184302"/>
                  </a:lnTo>
                  <a:lnTo>
                    <a:pt x="126402" y="124021"/>
                  </a:lnTo>
                  <a:cubicBezTo>
                    <a:pt x="126402" y="106602"/>
                    <a:pt x="119617" y="90194"/>
                    <a:pt x="107287" y="77864"/>
                  </a:cubicBezTo>
                  <a:cubicBezTo>
                    <a:pt x="106483" y="77060"/>
                    <a:pt x="105433" y="76661"/>
                    <a:pt x="104384" y="76661"/>
                  </a:cubicBezTo>
                  <a:cubicBezTo>
                    <a:pt x="103345" y="76661"/>
                    <a:pt x="102308" y="77052"/>
                    <a:pt x="101513" y="77831"/>
                  </a:cubicBezTo>
                  <a:cubicBezTo>
                    <a:pt x="89183" y="90194"/>
                    <a:pt x="82365" y="106602"/>
                    <a:pt x="82365" y="124053"/>
                  </a:cubicBezTo>
                  <a:lnTo>
                    <a:pt x="82365" y="184302"/>
                  </a:lnTo>
                  <a:lnTo>
                    <a:pt x="64424" y="184302"/>
                  </a:lnTo>
                  <a:lnTo>
                    <a:pt x="64424" y="85758"/>
                  </a:lnTo>
                  <a:cubicBezTo>
                    <a:pt x="64424" y="55030"/>
                    <a:pt x="79332" y="26520"/>
                    <a:pt x="104449" y="9003"/>
                  </a:cubicBezTo>
                  <a:close/>
                  <a:moveTo>
                    <a:pt x="152498" y="128914"/>
                  </a:moveTo>
                  <a:lnTo>
                    <a:pt x="184400" y="151258"/>
                  </a:lnTo>
                  <a:cubicBezTo>
                    <a:pt x="194545" y="158369"/>
                    <a:pt x="200612" y="170015"/>
                    <a:pt x="200612" y="182410"/>
                  </a:cubicBezTo>
                  <a:lnTo>
                    <a:pt x="200612" y="184302"/>
                  </a:lnTo>
                  <a:lnTo>
                    <a:pt x="152498" y="184302"/>
                  </a:lnTo>
                  <a:lnTo>
                    <a:pt x="152498" y="128914"/>
                  </a:lnTo>
                  <a:close/>
                  <a:moveTo>
                    <a:pt x="39144" y="192457"/>
                  </a:moveTo>
                  <a:lnTo>
                    <a:pt x="39144" y="200612"/>
                  </a:lnTo>
                  <a:lnTo>
                    <a:pt x="24465" y="200612"/>
                  </a:lnTo>
                  <a:lnTo>
                    <a:pt x="24465" y="192457"/>
                  </a:lnTo>
                  <a:close/>
                  <a:moveTo>
                    <a:pt x="118247" y="128131"/>
                  </a:moveTo>
                  <a:lnTo>
                    <a:pt x="118247" y="200612"/>
                  </a:lnTo>
                  <a:lnTo>
                    <a:pt x="108461" y="200612"/>
                  </a:lnTo>
                  <a:lnTo>
                    <a:pt x="108461" y="154716"/>
                  </a:lnTo>
                  <a:cubicBezTo>
                    <a:pt x="108461" y="152465"/>
                    <a:pt x="106634" y="150639"/>
                    <a:pt x="104384" y="150639"/>
                  </a:cubicBezTo>
                  <a:cubicBezTo>
                    <a:pt x="102133" y="150639"/>
                    <a:pt x="100306" y="152465"/>
                    <a:pt x="100306" y="154716"/>
                  </a:cubicBezTo>
                  <a:lnTo>
                    <a:pt x="100306" y="200612"/>
                  </a:lnTo>
                  <a:lnTo>
                    <a:pt x="90520" y="200612"/>
                  </a:lnTo>
                  <a:lnTo>
                    <a:pt x="90520" y="128131"/>
                  </a:lnTo>
                  <a:close/>
                  <a:moveTo>
                    <a:pt x="184302" y="192457"/>
                  </a:moveTo>
                  <a:lnTo>
                    <a:pt x="184302" y="200612"/>
                  </a:lnTo>
                  <a:lnTo>
                    <a:pt x="169623" y="200612"/>
                  </a:lnTo>
                  <a:lnTo>
                    <a:pt x="169623" y="192457"/>
                  </a:lnTo>
                  <a:close/>
                  <a:moveTo>
                    <a:pt x="104432" y="0"/>
                  </a:moveTo>
                  <a:cubicBezTo>
                    <a:pt x="103650" y="0"/>
                    <a:pt x="102867" y="228"/>
                    <a:pt x="102198" y="685"/>
                  </a:cubicBezTo>
                  <a:cubicBezTo>
                    <a:pt x="73427" y="19539"/>
                    <a:pt x="56269" y="51344"/>
                    <a:pt x="56269" y="85758"/>
                  </a:cubicBezTo>
                  <a:lnTo>
                    <a:pt x="56269" y="118965"/>
                  </a:lnTo>
                  <a:lnTo>
                    <a:pt x="47299" y="125228"/>
                  </a:lnTo>
                  <a:lnTo>
                    <a:pt x="47299" y="106471"/>
                  </a:lnTo>
                  <a:cubicBezTo>
                    <a:pt x="47299" y="95739"/>
                    <a:pt x="42863" y="85334"/>
                    <a:pt x="35164" y="77896"/>
                  </a:cubicBezTo>
                  <a:lnTo>
                    <a:pt x="35034" y="77798"/>
                  </a:lnTo>
                  <a:cubicBezTo>
                    <a:pt x="34250" y="77031"/>
                    <a:pt x="33236" y="76648"/>
                    <a:pt x="32219" y="76648"/>
                  </a:cubicBezTo>
                  <a:cubicBezTo>
                    <a:pt x="31246" y="76648"/>
                    <a:pt x="30270" y="76999"/>
                    <a:pt x="29488" y="77701"/>
                  </a:cubicBezTo>
                  <a:cubicBezTo>
                    <a:pt x="21105" y="85203"/>
                    <a:pt x="16310" y="95968"/>
                    <a:pt x="16310" y="107221"/>
                  </a:cubicBezTo>
                  <a:lnTo>
                    <a:pt x="16310" y="147181"/>
                  </a:lnTo>
                  <a:cubicBezTo>
                    <a:pt x="6035" y="155923"/>
                    <a:pt x="0" y="168775"/>
                    <a:pt x="0" y="182410"/>
                  </a:cubicBezTo>
                  <a:lnTo>
                    <a:pt x="0" y="188380"/>
                  </a:lnTo>
                  <a:cubicBezTo>
                    <a:pt x="0" y="190630"/>
                    <a:pt x="1827" y="192457"/>
                    <a:pt x="4077" y="192457"/>
                  </a:cubicBezTo>
                  <a:lnTo>
                    <a:pt x="16310" y="192457"/>
                  </a:lnTo>
                  <a:lnTo>
                    <a:pt x="16310" y="204690"/>
                  </a:lnTo>
                  <a:cubicBezTo>
                    <a:pt x="16310" y="206940"/>
                    <a:pt x="18137" y="208767"/>
                    <a:pt x="20387" y="208767"/>
                  </a:cubicBezTo>
                  <a:lnTo>
                    <a:pt x="43221" y="208767"/>
                  </a:lnTo>
                  <a:cubicBezTo>
                    <a:pt x="45472" y="208767"/>
                    <a:pt x="47299" y="206940"/>
                    <a:pt x="47299" y="204690"/>
                  </a:cubicBezTo>
                  <a:lnTo>
                    <a:pt x="47299" y="192457"/>
                  </a:lnTo>
                  <a:lnTo>
                    <a:pt x="82365" y="192457"/>
                  </a:lnTo>
                  <a:lnTo>
                    <a:pt x="82365" y="204690"/>
                  </a:lnTo>
                  <a:cubicBezTo>
                    <a:pt x="82365" y="206940"/>
                    <a:pt x="84192" y="208767"/>
                    <a:pt x="86443" y="208767"/>
                  </a:cubicBezTo>
                  <a:lnTo>
                    <a:pt x="122324" y="208767"/>
                  </a:lnTo>
                  <a:cubicBezTo>
                    <a:pt x="124575" y="208767"/>
                    <a:pt x="126402" y="206940"/>
                    <a:pt x="126402" y="204690"/>
                  </a:cubicBezTo>
                  <a:lnTo>
                    <a:pt x="126402" y="192457"/>
                  </a:lnTo>
                  <a:lnTo>
                    <a:pt x="161468" y="192457"/>
                  </a:lnTo>
                  <a:lnTo>
                    <a:pt x="161468" y="204690"/>
                  </a:lnTo>
                  <a:cubicBezTo>
                    <a:pt x="161468" y="206940"/>
                    <a:pt x="163295" y="208767"/>
                    <a:pt x="165546" y="208767"/>
                  </a:cubicBezTo>
                  <a:lnTo>
                    <a:pt x="188380" y="208767"/>
                  </a:lnTo>
                  <a:cubicBezTo>
                    <a:pt x="190630" y="208767"/>
                    <a:pt x="192457" y="206940"/>
                    <a:pt x="192457" y="204690"/>
                  </a:cubicBezTo>
                  <a:lnTo>
                    <a:pt x="192457" y="192457"/>
                  </a:lnTo>
                  <a:lnTo>
                    <a:pt x="204690" y="192457"/>
                  </a:lnTo>
                  <a:cubicBezTo>
                    <a:pt x="206940" y="192457"/>
                    <a:pt x="208767" y="190630"/>
                    <a:pt x="208767" y="188380"/>
                  </a:cubicBezTo>
                  <a:lnTo>
                    <a:pt x="208767" y="182410"/>
                  </a:lnTo>
                  <a:cubicBezTo>
                    <a:pt x="208767" y="168775"/>
                    <a:pt x="202732" y="155923"/>
                    <a:pt x="192457" y="147181"/>
                  </a:cubicBezTo>
                  <a:lnTo>
                    <a:pt x="192457" y="107221"/>
                  </a:lnTo>
                  <a:cubicBezTo>
                    <a:pt x="192457" y="95968"/>
                    <a:pt x="187662" y="85203"/>
                    <a:pt x="179279" y="77701"/>
                  </a:cubicBezTo>
                  <a:cubicBezTo>
                    <a:pt x="178497" y="76999"/>
                    <a:pt x="177521" y="76648"/>
                    <a:pt x="176548" y="76648"/>
                  </a:cubicBezTo>
                  <a:cubicBezTo>
                    <a:pt x="175531" y="76648"/>
                    <a:pt x="174517" y="77031"/>
                    <a:pt x="173733" y="77798"/>
                  </a:cubicBezTo>
                  <a:lnTo>
                    <a:pt x="173603" y="77896"/>
                  </a:lnTo>
                  <a:cubicBezTo>
                    <a:pt x="165905" y="85334"/>
                    <a:pt x="161468" y="95739"/>
                    <a:pt x="161468" y="106471"/>
                  </a:cubicBezTo>
                  <a:lnTo>
                    <a:pt x="161468" y="125228"/>
                  </a:lnTo>
                  <a:lnTo>
                    <a:pt x="152498" y="118965"/>
                  </a:lnTo>
                  <a:lnTo>
                    <a:pt x="152498" y="85692"/>
                  </a:lnTo>
                  <a:cubicBezTo>
                    <a:pt x="152498" y="51344"/>
                    <a:pt x="135372" y="19539"/>
                    <a:pt x="106667" y="685"/>
                  </a:cubicBezTo>
                  <a:cubicBezTo>
                    <a:pt x="105998" y="228"/>
                    <a:pt x="105215" y="0"/>
                    <a:pt x="104432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3249750" y="13904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8"/>
                    <a:pt x="1207" y="1208"/>
                  </a:cubicBezTo>
                  <a:cubicBezTo>
                    <a:pt x="424" y="1958"/>
                    <a:pt x="0" y="3035"/>
                    <a:pt x="0" y="4078"/>
                  </a:cubicBezTo>
                  <a:cubicBezTo>
                    <a:pt x="0" y="5155"/>
                    <a:pt x="424" y="6231"/>
                    <a:pt x="1207" y="6982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2"/>
                  </a:cubicBezTo>
                  <a:cubicBezTo>
                    <a:pt x="7731" y="6231"/>
                    <a:pt x="8155" y="5155"/>
                    <a:pt x="8155" y="4078"/>
                  </a:cubicBezTo>
                  <a:cubicBezTo>
                    <a:pt x="8155" y="3035"/>
                    <a:pt x="7731" y="1958"/>
                    <a:pt x="6948" y="1208"/>
                  </a:cubicBezTo>
                  <a:cubicBezTo>
                    <a:pt x="6198" y="458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3698275" y="36477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8"/>
                    <a:pt x="1207" y="6981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1"/>
                  </a:cubicBezTo>
                  <a:cubicBezTo>
                    <a:pt x="7731" y="6198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8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subTitle" idx="1"/>
          </p:nvPr>
        </p:nvSpPr>
        <p:spPr>
          <a:xfrm flipH="1">
            <a:off x="2923175" y="3417788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E4A947"/>
                </a:solidFill>
              </a:rPr>
              <a:t>Alguna pregunta?</a:t>
            </a:r>
            <a:endParaRPr sz="1100">
              <a:solidFill>
                <a:srgbClr val="E4A94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oswald.akira@gmail.com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s" sz="1100"/>
              <a:t>849-453-9646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RealityStudio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45"/>
          <p:cNvSpPr txBox="1">
            <a:spLocks noGrp="1"/>
          </p:cNvSpPr>
          <p:nvPr>
            <p:ph type="ctrTitle"/>
          </p:nvPr>
        </p:nvSpPr>
        <p:spPr>
          <a:xfrm flipH="1">
            <a:off x="1233575" y="346650"/>
            <a:ext cx="64935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/>
          </a:p>
        </p:txBody>
      </p:sp>
      <p:pic>
        <p:nvPicPr>
          <p:cNvPr id="564" name="Google Shape;564;p45"/>
          <p:cNvPicPr preferRelativeResize="0"/>
          <p:nvPr/>
        </p:nvPicPr>
        <p:blipFill>
          <a:blip r:embed="rId3" cstate="email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097048">
            <a:off x="6843698" y="3498694"/>
            <a:ext cx="1226025" cy="3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629643" flipH="1">
            <a:off x="6963375" y="882926"/>
            <a:ext cx="1282948" cy="35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5"/>
          <p:cNvPicPr preferRelativeResize="0"/>
          <p:nvPr/>
        </p:nvPicPr>
        <p:blipFill>
          <a:blip r:embed="rId5" cstate="email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1475" y="270451"/>
            <a:ext cx="1172850" cy="88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5"/>
          <p:cNvPicPr preferRelativeResize="0"/>
          <p:nvPr/>
        </p:nvPicPr>
        <p:blipFill>
          <a:blip r:embed="rId6" cstate="email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1777872">
            <a:off x="2323575" y="4307600"/>
            <a:ext cx="680551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5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299076">
            <a:off x="7738652" y="812970"/>
            <a:ext cx="1370699" cy="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5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299076">
            <a:off x="6113102" y="4186220"/>
            <a:ext cx="1370699" cy="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5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69314">
            <a:off x="1257849" y="486848"/>
            <a:ext cx="2158348" cy="137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5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299076">
            <a:off x="1077127" y="2564620"/>
            <a:ext cx="1370699" cy="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5"/>
          <p:cNvPicPr preferRelativeResize="0"/>
          <p:nvPr/>
        </p:nvPicPr>
        <p:blipFill>
          <a:blip r:embed="rId3" cstate="email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097048">
            <a:off x="674248" y="3624594"/>
            <a:ext cx="1226025" cy="3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5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3537" y="1371872"/>
            <a:ext cx="2823821" cy="21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00" y="2024274"/>
            <a:ext cx="1271900" cy="13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6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580" name="Google Shape;580;p46"/>
          <p:cNvSpPr txBox="1">
            <a:spLocks noGrp="1"/>
          </p:cNvSpPr>
          <p:nvPr>
            <p:ph type="body" idx="1"/>
          </p:nvPr>
        </p:nvSpPr>
        <p:spPr>
          <a:xfrm>
            <a:off x="2389650" y="1861930"/>
            <a:ext cx="4364700" cy="1748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Presentation template by </a:t>
            </a:r>
            <a:r>
              <a:rPr lang="es" dirty="0">
                <a:highlight>
                  <a:srgbClr val="6B3B8F"/>
                </a:highlight>
                <a:uFill>
                  <a:noFill/>
                </a:uFill>
                <a:hlinkClick r:id="rId4"/>
              </a:rPr>
              <a:t>Slidesgo</a:t>
            </a:r>
            <a:endParaRPr dirty="0"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Icons by </a:t>
            </a:r>
            <a:r>
              <a:rPr lang="es" dirty="0">
                <a:highlight>
                  <a:srgbClr val="6B3B8F"/>
                </a:highlight>
                <a:uFill>
                  <a:noFill/>
                </a:uFill>
                <a:hlinkClick r:id="rId5"/>
              </a:rPr>
              <a:t>Flaticon</a:t>
            </a:r>
            <a:endParaRPr dirty="0"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Infographics by </a:t>
            </a:r>
            <a:r>
              <a:rPr lang="es" dirty="0">
                <a:highlight>
                  <a:srgbClr val="6B3B8F"/>
                </a:highlight>
                <a:uFill>
                  <a:noFill/>
                </a:uFill>
                <a:hlinkClick r:id="rId6"/>
              </a:rPr>
              <a:t>Freepik</a:t>
            </a:r>
            <a:endParaRPr dirty="0"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Images created by </a:t>
            </a:r>
            <a:r>
              <a:rPr lang="es" dirty="0">
                <a:highlight>
                  <a:srgbClr val="6B3B8F"/>
                </a:highlight>
              </a:rPr>
              <a:t>Freepik</a:t>
            </a:r>
            <a:endParaRPr dirty="0"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Author introduction slide photo created by Freepik</a:t>
            </a:r>
            <a:endParaRPr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Text &amp; Image slide photo created by Freepik.com</a:t>
            </a:r>
            <a:endParaRPr dirty="0"/>
          </a:p>
        </p:txBody>
      </p:sp>
      <p:pic>
        <p:nvPicPr>
          <p:cNvPr id="581" name="Google Shape;581;p46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825" y="148676"/>
            <a:ext cx="1580458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6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870100" flipH="1">
            <a:off x="6218901" y="3872124"/>
            <a:ext cx="1853645" cy="1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50267">
            <a:off x="-399546" y="2991008"/>
            <a:ext cx="3236469" cy="2667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>
            <a:spLocks noGrp="1"/>
          </p:cNvSpPr>
          <p:nvPr>
            <p:ph type="ctrTitle"/>
          </p:nvPr>
        </p:nvSpPr>
        <p:spPr>
          <a:xfrm flipH="1">
            <a:off x="1264600" y="-34350"/>
            <a:ext cx="6493500" cy="16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Hola!</a:t>
            </a:r>
            <a:endParaRPr sz="6000"/>
          </a:p>
        </p:txBody>
      </p:sp>
      <p:sp>
        <p:nvSpPr>
          <p:cNvPr id="217" name="Google Shape;217;p29"/>
          <p:cNvSpPr txBox="1">
            <a:spLocks noGrp="1"/>
          </p:cNvSpPr>
          <p:nvPr>
            <p:ph type="ctrTitle"/>
          </p:nvPr>
        </p:nvSpPr>
        <p:spPr>
          <a:xfrm flipH="1">
            <a:off x="1781950" y="2751850"/>
            <a:ext cx="5458800" cy="792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E06FA9"/>
                </a:solidFill>
              </a:rPr>
              <a:t>Oswald Moreno</a:t>
            </a:r>
            <a:endParaRPr sz="4800" b="1">
              <a:solidFill>
                <a:srgbClr val="E06FA9"/>
              </a:solidFill>
            </a:endParaRPr>
          </a:p>
        </p:txBody>
      </p:sp>
      <p:grpSp>
        <p:nvGrpSpPr>
          <p:cNvPr id="218" name="Google Shape;218;p29"/>
          <p:cNvGrpSpPr/>
          <p:nvPr/>
        </p:nvGrpSpPr>
        <p:grpSpPr>
          <a:xfrm>
            <a:off x="3959154" y="1346061"/>
            <a:ext cx="1225694" cy="1225694"/>
            <a:chOff x="-56010850" y="2294725"/>
            <a:chExt cx="319025" cy="319025"/>
          </a:xfrm>
        </p:grpSpPr>
        <p:sp>
          <p:nvSpPr>
            <p:cNvPr id="219" name="Google Shape;219;p29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3" name="Google Shape;223;p29">
            <a:hlinkClick r:id="rId4"/>
          </p:cNvPr>
          <p:cNvPicPr preferRelativeResize="0"/>
          <p:nvPr/>
        </p:nvPicPr>
        <p:blipFill>
          <a:blip r:embed="rId5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750" y="3609700"/>
            <a:ext cx="443450" cy="443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224" name="Google Shape;224;p29">
            <a:hlinkClick r:id="rId6"/>
          </p:cNvPr>
          <p:cNvPicPr preferRelativeResize="0"/>
          <p:nvPr/>
        </p:nvPicPr>
        <p:blipFill>
          <a:blip r:embed="rId7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400" y="3574475"/>
            <a:ext cx="513900" cy="513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225" name="Google Shape;225;p29">
            <a:hlinkClick r:id="rId8"/>
          </p:cNvPr>
          <p:cNvPicPr preferRelativeResize="0"/>
          <p:nvPr/>
        </p:nvPicPr>
        <p:blipFill>
          <a:blip r:embed="rId9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875" y="3574475"/>
            <a:ext cx="513900" cy="513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>
            <a:hlinkClick r:id="rId3"/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6175" y="611279"/>
            <a:ext cx="2411650" cy="237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3100" y="3535725"/>
            <a:ext cx="1181300" cy="1181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232" name="Google Shape;232;p30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300" y="3535710"/>
            <a:ext cx="1181300" cy="11812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233" name="Google Shape;233;p3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00" y="3535712"/>
            <a:ext cx="1181300" cy="11812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5575" y="3547472"/>
            <a:ext cx="1181300" cy="11695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0" y="1602487"/>
            <a:ext cx="4486276" cy="44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>
            <a:spLocks noGrp="1"/>
          </p:cNvSpPr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Alrededor de 1500 juegos son lanzados en google play diariamente pero solo el 5% genera ganancias</a:t>
            </a:r>
            <a:endParaRPr b="1"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5564" y="-409575"/>
            <a:ext cx="5114925" cy="268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117060">
            <a:off x="7189242" y="1631869"/>
            <a:ext cx="1909267" cy="5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006683">
            <a:off x="6081227" y="109329"/>
            <a:ext cx="3080444" cy="86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7" cstate="email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180936">
            <a:off x="6178297" y="1965385"/>
            <a:ext cx="940784" cy="26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8" cstate="email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1998601">
            <a:off x="5086312" y="611510"/>
            <a:ext cx="1997502" cy="48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>
            <a:spLocks noGrp="1"/>
          </p:cNvSpPr>
          <p:nvPr>
            <p:ph type="ctrTitle"/>
          </p:nvPr>
        </p:nvSpPr>
        <p:spPr>
          <a:xfrm>
            <a:off x="1281952" y="35100"/>
            <a:ext cx="5100000" cy="188790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Antes que nada</a:t>
            </a: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1"/>
          </p:nvPr>
        </p:nvSpPr>
        <p:spPr>
          <a:xfrm>
            <a:off x="1304695" y="1884900"/>
            <a:ext cx="3713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Aclarar algunos conceptos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110475">
            <a:off x="4987277" y="2595052"/>
            <a:ext cx="819529" cy="10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874" y="217825"/>
            <a:ext cx="1789276" cy="16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0910">
            <a:off x="6091144" y="604616"/>
            <a:ext cx="1099027" cy="82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0894">
            <a:off x="6423417" y="4300615"/>
            <a:ext cx="427038" cy="3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699993">
            <a:off x="973669" y="3446315"/>
            <a:ext cx="1099028" cy="827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/>
        </p:nvSpPr>
        <p:spPr>
          <a:xfrm rot="1326705">
            <a:off x="5695872" y="2322114"/>
            <a:ext cx="431971" cy="4992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?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1046025" y="3041138"/>
            <a:ext cx="20019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E1DA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1419225" y="1980100"/>
            <a:ext cx="16287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1DAF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4" name="Google Shape;264;p33"/>
          <p:cNvGrpSpPr/>
          <p:nvPr/>
        </p:nvGrpSpPr>
        <p:grpSpPr>
          <a:xfrm>
            <a:off x="3424535" y="1905291"/>
            <a:ext cx="2294932" cy="2294899"/>
            <a:chOff x="1211650" y="238025"/>
            <a:chExt cx="5238375" cy="5238300"/>
          </a:xfrm>
        </p:grpSpPr>
        <p:sp>
          <p:nvSpPr>
            <p:cNvPr id="265" name="Google Shape;265;p33"/>
            <p:cNvSpPr/>
            <p:nvPr/>
          </p:nvSpPr>
          <p:spPr>
            <a:xfrm>
              <a:off x="1211650" y="238025"/>
              <a:ext cx="5238375" cy="5238300"/>
            </a:xfrm>
            <a:custGeom>
              <a:avLst/>
              <a:gdLst/>
              <a:ahLst/>
              <a:cxnLst/>
              <a:rect l="l" t="t" r="r" b="b"/>
              <a:pathLst>
                <a:path w="209535" h="209532" extrusionOk="0">
                  <a:moveTo>
                    <a:pt x="104769" y="1"/>
                  </a:moveTo>
                  <a:cubicBezTo>
                    <a:pt x="46906" y="1"/>
                    <a:pt x="0" y="46906"/>
                    <a:pt x="0" y="104766"/>
                  </a:cubicBezTo>
                  <a:cubicBezTo>
                    <a:pt x="0" y="162629"/>
                    <a:pt x="46906" y="209531"/>
                    <a:pt x="104769" y="209531"/>
                  </a:cubicBezTo>
                  <a:cubicBezTo>
                    <a:pt x="162629" y="209531"/>
                    <a:pt x="209534" y="162629"/>
                    <a:pt x="209534" y="104766"/>
                  </a:cubicBezTo>
                  <a:cubicBezTo>
                    <a:pt x="209534" y="46906"/>
                    <a:pt x="162629" y="1"/>
                    <a:pt x="104769" y="1"/>
                  </a:cubicBezTo>
                  <a:close/>
                </a:path>
              </a:pathLst>
            </a:custGeom>
            <a:solidFill>
              <a:srgbClr val="00B3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4315850" y="2027850"/>
              <a:ext cx="1878550" cy="1857950"/>
            </a:xfrm>
            <a:custGeom>
              <a:avLst/>
              <a:gdLst/>
              <a:ahLst/>
              <a:cxnLst/>
              <a:rect l="l" t="t" r="r" b="b"/>
              <a:pathLst>
                <a:path w="75142" h="74318" extrusionOk="0">
                  <a:moveTo>
                    <a:pt x="51899" y="0"/>
                  </a:moveTo>
                  <a:cubicBezTo>
                    <a:pt x="41179" y="0"/>
                    <a:pt x="27184" y="2878"/>
                    <a:pt x="18786" y="18976"/>
                  </a:cubicBezTo>
                  <a:cubicBezTo>
                    <a:pt x="18786" y="18976"/>
                    <a:pt x="1" y="31980"/>
                    <a:pt x="36608" y="57510"/>
                  </a:cubicBezTo>
                  <a:cubicBezTo>
                    <a:pt x="53361" y="69192"/>
                    <a:pt x="62650" y="74317"/>
                    <a:pt x="67520" y="74317"/>
                  </a:cubicBezTo>
                  <a:cubicBezTo>
                    <a:pt x="73291" y="74317"/>
                    <a:pt x="72858" y="67118"/>
                    <a:pt x="71290" y="55101"/>
                  </a:cubicBezTo>
                  <a:cubicBezTo>
                    <a:pt x="68399" y="32944"/>
                    <a:pt x="75141" y="27163"/>
                    <a:pt x="73698" y="19938"/>
                  </a:cubicBezTo>
                  <a:cubicBezTo>
                    <a:pt x="72250" y="12713"/>
                    <a:pt x="71772" y="1632"/>
                    <a:pt x="62139" y="672"/>
                  </a:cubicBezTo>
                  <a:cubicBezTo>
                    <a:pt x="59505" y="408"/>
                    <a:pt x="55934" y="0"/>
                    <a:pt x="51899" y="0"/>
                  </a:cubicBezTo>
                  <a:close/>
                </a:path>
              </a:pathLst>
            </a:custGeom>
            <a:solidFill>
              <a:srgbClr val="007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353525" y="1013825"/>
              <a:ext cx="2336175" cy="4095525"/>
            </a:xfrm>
            <a:custGeom>
              <a:avLst/>
              <a:gdLst/>
              <a:ahLst/>
              <a:cxnLst/>
              <a:rect l="l" t="t" r="r" b="b"/>
              <a:pathLst>
                <a:path w="93447" h="163821" extrusionOk="0">
                  <a:moveTo>
                    <a:pt x="50926" y="1"/>
                  </a:moveTo>
                  <a:cubicBezTo>
                    <a:pt x="49697" y="1"/>
                    <a:pt x="48295" y="481"/>
                    <a:pt x="46241" y="1974"/>
                  </a:cubicBezTo>
                  <a:cubicBezTo>
                    <a:pt x="40942" y="5829"/>
                    <a:pt x="39016" y="7273"/>
                    <a:pt x="37573" y="7755"/>
                  </a:cubicBezTo>
                  <a:cubicBezTo>
                    <a:pt x="37319" y="7839"/>
                    <a:pt x="37140" y="7864"/>
                    <a:pt x="36985" y="7864"/>
                  </a:cubicBezTo>
                  <a:cubicBezTo>
                    <a:pt x="36868" y="7864"/>
                    <a:pt x="36765" y="7850"/>
                    <a:pt x="36653" y="7836"/>
                  </a:cubicBezTo>
                  <a:cubicBezTo>
                    <a:pt x="36542" y="7821"/>
                    <a:pt x="36424" y="7806"/>
                    <a:pt x="36277" y="7806"/>
                  </a:cubicBezTo>
                  <a:cubicBezTo>
                    <a:pt x="35662" y="7806"/>
                    <a:pt x="34538" y="8068"/>
                    <a:pt x="31309" y="9681"/>
                  </a:cubicBezTo>
                  <a:cubicBezTo>
                    <a:pt x="25528" y="12572"/>
                    <a:pt x="25528" y="9199"/>
                    <a:pt x="21194" y="15463"/>
                  </a:cubicBezTo>
                  <a:cubicBezTo>
                    <a:pt x="16859" y="21723"/>
                    <a:pt x="16859" y="23652"/>
                    <a:pt x="13969" y="27022"/>
                  </a:cubicBezTo>
                  <a:cubicBezTo>
                    <a:pt x="11078" y="30395"/>
                    <a:pt x="12525" y="28951"/>
                    <a:pt x="9634" y="33285"/>
                  </a:cubicBezTo>
                  <a:cubicBezTo>
                    <a:pt x="6744" y="37620"/>
                    <a:pt x="2891" y="40028"/>
                    <a:pt x="2891" y="45327"/>
                  </a:cubicBezTo>
                  <a:cubicBezTo>
                    <a:pt x="2891" y="50626"/>
                    <a:pt x="0" y="51591"/>
                    <a:pt x="5300" y="56404"/>
                  </a:cubicBezTo>
                  <a:cubicBezTo>
                    <a:pt x="10599" y="61221"/>
                    <a:pt x="15415" y="64112"/>
                    <a:pt x="16859" y="64593"/>
                  </a:cubicBezTo>
                  <a:cubicBezTo>
                    <a:pt x="18303" y="65076"/>
                    <a:pt x="16377" y="69892"/>
                    <a:pt x="16377" y="69892"/>
                  </a:cubicBezTo>
                  <a:lnTo>
                    <a:pt x="31309" y="83860"/>
                  </a:lnTo>
                  <a:lnTo>
                    <a:pt x="33235" y="101201"/>
                  </a:lnTo>
                  <a:cubicBezTo>
                    <a:pt x="33235" y="101201"/>
                    <a:pt x="34199" y="103609"/>
                    <a:pt x="36125" y="107465"/>
                  </a:cubicBezTo>
                  <a:cubicBezTo>
                    <a:pt x="38052" y="111316"/>
                    <a:pt x="39016" y="112764"/>
                    <a:pt x="40460" y="115651"/>
                  </a:cubicBezTo>
                  <a:cubicBezTo>
                    <a:pt x="41907" y="118541"/>
                    <a:pt x="37090" y="117576"/>
                    <a:pt x="46241" y="124805"/>
                  </a:cubicBezTo>
                  <a:lnTo>
                    <a:pt x="55392" y="132030"/>
                  </a:lnTo>
                  <a:cubicBezTo>
                    <a:pt x="55392" y="132030"/>
                    <a:pt x="59248" y="132991"/>
                    <a:pt x="60691" y="135882"/>
                  </a:cubicBezTo>
                  <a:cubicBezTo>
                    <a:pt x="62138" y="138773"/>
                    <a:pt x="62621" y="136847"/>
                    <a:pt x="65025" y="141664"/>
                  </a:cubicBezTo>
                  <a:cubicBezTo>
                    <a:pt x="67433" y="146480"/>
                    <a:pt x="67916" y="150332"/>
                    <a:pt x="66955" y="155149"/>
                  </a:cubicBezTo>
                  <a:cubicBezTo>
                    <a:pt x="65990" y="159965"/>
                    <a:pt x="65508" y="162374"/>
                    <a:pt x="65025" y="163820"/>
                  </a:cubicBezTo>
                  <a:lnTo>
                    <a:pt x="70324" y="155149"/>
                  </a:lnTo>
                  <a:cubicBezTo>
                    <a:pt x="70324" y="155149"/>
                    <a:pt x="78514" y="136843"/>
                    <a:pt x="81405" y="132030"/>
                  </a:cubicBezTo>
                  <a:cubicBezTo>
                    <a:pt x="84296" y="127214"/>
                    <a:pt x="81888" y="116616"/>
                    <a:pt x="84296" y="109873"/>
                  </a:cubicBezTo>
                  <a:cubicBezTo>
                    <a:pt x="86704" y="103126"/>
                    <a:pt x="93447" y="101683"/>
                    <a:pt x="86704" y="93976"/>
                  </a:cubicBezTo>
                  <a:cubicBezTo>
                    <a:pt x="79957" y="86268"/>
                    <a:pt x="77549" y="83860"/>
                    <a:pt x="77549" y="83860"/>
                  </a:cubicBezTo>
                  <a:lnTo>
                    <a:pt x="63099" y="79526"/>
                  </a:lnTo>
                  <a:lnTo>
                    <a:pt x="50575" y="80970"/>
                  </a:lnTo>
                  <a:cubicBezTo>
                    <a:pt x="50575" y="80970"/>
                    <a:pt x="46241" y="83378"/>
                    <a:pt x="44798" y="83378"/>
                  </a:cubicBezTo>
                  <a:cubicBezTo>
                    <a:pt x="43350" y="83378"/>
                    <a:pt x="35164" y="81934"/>
                    <a:pt x="35164" y="81934"/>
                  </a:cubicBezTo>
                  <a:cubicBezTo>
                    <a:pt x="35164" y="81934"/>
                    <a:pt x="32756" y="80491"/>
                    <a:pt x="32274" y="76635"/>
                  </a:cubicBezTo>
                  <a:cubicBezTo>
                    <a:pt x="31791" y="72783"/>
                    <a:pt x="31309" y="69892"/>
                    <a:pt x="31309" y="67967"/>
                  </a:cubicBezTo>
                  <a:lnTo>
                    <a:pt x="31309" y="60742"/>
                  </a:lnTo>
                  <a:lnTo>
                    <a:pt x="38052" y="57851"/>
                  </a:lnTo>
                  <a:lnTo>
                    <a:pt x="42869" y="56404"/>
                  </a:lnTo>
                  <a:lnTo>
                    <a:pt x="46241" y="57368"/>
                  </a:lnTo>
                  <a:lnTo>
                    <a:pt x="49614" y="63150"/>
                  </a:lnTo>
                  <a:lnTo>
                    <a:pt x="53948" y="61703"/>
                  </a:lnTo>
                  <a:lnTo>
                    <a:pt x="49132" y="56404"/>
                  </a:lnTo>
                  <a:cubicBezTo>
                    <a:pt x="49132" y="56404"/>
                    <a:pt x="45277" y="53996"/>
                    <a:pt x="48649" y="50626"/>
                  </a:cubicBezTo>
                  <a:cubicBezTo>
                    <a:pt x="52023" y="47253"/>
                    <a:pt x="50093" y="49662"/>
                    <a:pt x="54431" y="44363"/>
                  </a:cubicBezTo>
                  <a:cubicBezTo>
                    <a:pt x="58765" y="39063"/>
                    <a:pt x="61173" y="38102"/>
                    <a:pt x="63582" y="32321"/>
                  </a:cubicBezTo>
                  <a:cubicBezTo>
                    <a:pt x="65990" y="26539"/>
                    <a:pt x="66955" y="25578"/>
                    <a:pt x="67916" y="19797"/>
                  </a:cubicBezTo>
                  <a:cubicBezTo>
                    <a:pt x="68881" y="14019"/>
                    <a:pt x="69363" y="13054"/>
                    <a:pt x="68398" y="11610"/>
                  </a:cubicBezTo>
                  <a:cubicBezTo>
                    <a:pt x="67433" y="10164"/>
                    <a:pt x="65508" y="5829"/>
                    <a:pt x="64064" y="4864"/>
                  </a:cubicBezTo>
                  <a:cubicBezTo>
                    <a:pt x="62621" y="3904"/>
                    <a:pt x="62135" y="1977"/>
                    <a:pt x="57322" y="1495"/>
                  </a:cubicBezTo>
                  <a:cubicBezTo>
                    <a:pt x="54372" y="1200"/>
                    <a:pt x="52867" y="1"/>
                    <a:pt x="50926" y="1"/>
                  </a:cubicBezTo>
                  <a:close/>
                </a:path>
              </a:pathLst>
            </a:custGeom>
            <a:solidFill>
              <a:srgbClr val="007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1560925" y="587225"/>
              <a:ext cx="4539900" cy="2270225"/>
            </a:xfrm>
            <a:custGeom>
              <a:avLst/>
              <a:gdLst/>
              <a:ahLst/>
              <a:cxnLst/>
              <a:rect l="l" t="t" r="r" b="b"/>
              <a:pathLst>
                <a:path w="181596" h="90809" extrusionOk="0">
                  <a:moveTo>
                    <a:pt x="90798" y="0"/>
                  </a:moveTo>
                  <a:cubicBezTo>
                    <a:pt x="40649" y="0"/>
                    <a:pt x="0" y="40652"/>
                    <a:pt x="0" y="90798"/>
                  </a:cubicBezTo>
                  <a:lnTo>
                    <a:pt x="0" y="90809"/>
                  </a:lnTo>
                  <a:lnTo>
                    <a:pt x="4817" y="90809"/>
                  </a:lnTo>
                  <a:lnTo>
                    <a:pt x="4817" y="90798"/>
                  </a:lnTo>
                  <a:cubicBezTo>
                    <a:pt x="4817" y="43311"/>
                    <a:pt x="43311" y="4817"/>
                    <a:pt x="90798" y="4817"/>
                  </a:cubicBezTo>
                  <a:cubicBezTo>
                    <a:pt x="138285" y="4817"/>
                    <a:pt x="176779" y="43311"/>
                    <a:pt x="176779" y="90798"/>
                  </a:cubicBezTo>
                  <a:lnTo>
                    <a:pt x="176779" y="90809"/>
                  </a:lnTo>
                  <a:lnTo>
                    <a:pt x="181596" y="90809"/>
                  </a:lnTo>
                  <a:lnTo>
                    <a:pt x="181596" y="90798"/>
                  </a:lnTo>
                  <a:cubicBezTo>
                    <a:pt x="181596" y="40652"/>
                    <a:pt x="140943" y="0"/>
                    <a:pt x="90798" y="0"/>
                  </a:cubicBezTo>
                  <a:close/>
                </a:path>
              </a:pathLst>
            </a:custGeom>
            <a:solidFill>
              <a:srgbClr val="00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681325" y="707625"/>
              <a:ext cx="4299100" cy="2149825"/>
            </a:xfrm>
            <a:custGeom>
              <a:avLst/>
              <a:gdLst/>
              <a:ahLst/>
              <a:cxnLst/>
              <a:rect l="l" t="t" r="r" b="b"/>
              <a:pathLst>
                <a:path w="171964" h="85993" extrusionOk="0">
                  <a:moveTo>
                    <a:pt x="85982" y="1"/>
                  </a:moveTo>
                  <a:cubicBezTo>
                    <a:pt x="38495" y="1"/>
                    <a:pt x="1" y="38495"/>
                    <a:pt x="1" y="85982"/>
                  </a:cubicBezTo>
                  <a:lnTo>
                    <a:pt x="1" y="85993"/>
                  </a:lnTo>
                  <a:lnTo>
                    <a:pt x="39981" y="85993"/>
                  </a:lnTo>
                  <a:lnTo>
                    <a:pt x="39981" y="85982"/>
                  </a:lnTo>
                  <a:cubicBezTo>
                    <a:pt x="39981" y="60575"/>
                    <a:pt x="60575" y="39981"/>
                    <a:pt x="85982" y="39981"/>
                  </a:cubicBezTo>
                  <a:cubicBezTo>
                    <a:pt x="111389" y="39981"/>
                    <a:pt x="131983" y="60575"/>
                    <a:pt x="131983" y="85982"/>
                  </a:cubicBezTo>
                  <a:lnTo>
                    <a:pt x="131983" y="85993"/>
                  </a:lnTo>
                  <a:lnTo>
                    <a:pt x="171963" y="85993"/>
                  </a:lnTo>
                  <a:lnTo>
                    <a:pt x="171963" y="85982"/>
                  </a:lnTo>
                  <a:cubicBezTo>
                    <a:pt x="171963" y="38495"/>
                    <a:pt x="133469" y="1"/>
                    <a:pt x="85982" y="1"/>
                  </a:cubicBezTo>
                  <a:close/>
                </a:path>
              </a:pathLst>
            </a:custGeom>
            <a:solidFill>
              <a:srgbClr val="FFC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680850" y="1707150"/>
              <a:ext cx="2300075" cy="1150300"/>
            </a:xfrm>
            <a:custGeom>
              <a:avLst/>
              <a:gdLst/>
              <a:ahLst/>
              <a:cxnLst/>
              <a:rect l="l" t="t" r="r" b="b"/>
              <a:pathLst>
                <a:path w="92003" h="46012" extrusionOk="0">
                  <a:moveTo>
                    <a:pt x="46001" y="0"/>
                  </a:moveTo>
                  <a:cubicBezTo>
                    <a:pt x="20594" y="0"/>
                    <a:pt x="0" y="20594"/>
                    <a:pt x="0" y="46001"/>
                  </a:cubicBezTo>
                  <a:lnTo>
                    <a:pt x="0" y="46012"/>
                  </a:lnTo>
                  <a:lnTo>
                    <a:pt x="21675" y="46012"/>
                  </a:lnTo>
                  <a:lnTo>
                    <a:pt x="21675" y="46001"/>
                  </a:lnTo>
                  <a:cubicBezTo>
                    <a:pt x="21675" y="32565"/>
                    <a:pt x="32565" y="21675"/>
                    <a:pt x="46001" y="21675"/>
                  </a:cubicBezTo>
                  <a:cubicBezTo>
                    <a:pt x="59437" y="21675"/>
                    <a:pt x="70327" y="32565"/>
                    <a:pt x="70327" y="46001"/>
                  </a:cubicBezTo>
                  <a:lnTo>
                    <a:pt x="70327" y="46012"/>
                  </a:lnTo>
                  <a:lnTo>
                    <a:pt x="92002" y="46012"/>
                  </a:lnTo>
                  <a:lnTo>
                    <a:pt x="92002" y="46001"/>
                  </a:lnTo>
                  <a:cubicBezTo>
                    <a:pt x="92002" y="20594"/>
                    <a:pt x="71408" y="0"/>
                    <a:pt x="46001" y="0"/>
                  </a:cubicBezTo>
                  <a:close/>
                </a:path>
              </a:pathLst>
            </a:custGeom>
            <a:solidFill>
              <a:srgbClr val="F89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3222725" y="2249025"/>
              <a:ext cx="1216325" cy="608425"/>
            </a:xfrm>
            <a:custGeom>
              <a:avLst/>
              <a:gdLst/>
              <a:ahLst/>
              <a:cxnLst/>
              <a:rect l="l" t="t" r="r" b="b"/>
              <a:pathLst>
                <a:path w="48653" h="24337" extrusionOk="0">
                  <a:moveTo>
                    <a:pt x="24326" y="0"/>
                  </a:moveTo>
                  <a:cubicBezTo>
                    <a:pt x="10890" y="0"/>
                    <a:pt x="0" y="10890"/>
                    <a:pt x="0" y="24326"/>
                  </a:cubicBezTo>
                  <a:lnTo>
                    <a:pt x="0" y="24337"/>
                  </a:lnTo>
                  <a:lnTo>
                    <a:pt x="48652" y="24337"/>
                  </a:lnTo>
                  <a:lnTo>
                    <a:pt x="48652" y="24326"/>
                  </a:lnTo>
                  <a:cubicBezTo>
                    <a:pt x="48652" y="10890"/>
                    <a:pt x="37762" y="0"/>
                    <a:pt x="24326" y="0"/>
                  </a:cubicBezTo>
                  <a:close/>
                </a:path>
              </a:pathLst>
            </a:custGeom>
            <a:solidFill>
              <a:srgbClr val="C13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1560925" y="2851100"/>
              <a:ext cx="4539900" cy="716875"/>
            </a:xfrm>
            <a:custGeom>
              <a:avLst/>
              <a:gdLst/>
              <a:ahLst/>
              <a:cxnLst/>
              <a:rect l="l" t="t" r="r" b="b"/>
              <a:pathLst>
                <a:path w="181596" h="28675" extrusionOk="0">
                  <a:moveTo>
                    <a:pt x="0" y="0"/>
                  </a:moveTo>
                  <a:lnTo>
                    <a:pt x="0" y="4"/>
                  </a:lnTo>
                  <a:cubicBezTo>
                    <a:pt x="0" y="15837"/>
                    <a:pt x="40649" y="28675"/>
                    <a:pt x="90798" y="28675"/>
                  </a:cubicBezTo>
                  <a:cubicBezTo>
                    <a:pt x="140943" y="28675"/>
                    <a:pt x="181596" y="15837"/>
                    <a:pt x="181596" y="4"/>
                  </a:cubicBezTo>
                  <a:lnTo>
                    <a:pt x="181596" y="0"/>
                  </a:lnTo>
                  <a:lnTo>
                    <a:pt x="176779" y="0"/>
                  </a:lnTo>
                  <a:lnTo>
                    <a:pt x="176779" y="4"/>
                  </a:lnTo>
                  <a:cubicBezTo>
                    <a:pt x="176779" y="15000"/>
                    <a:pt x="138285" y="27154"/>
                    <a:pt x="90798" y="27154"/>
                  </a:cubicBezTo>
                  <a:cubicBezTo>
                    <a:pt x="43311" y="27154"/>
                    <a:pt x="4817" y="15000"/>
                    <a:pt x="4817" y="4"/>
                  </a:cubicBezTo>
                  <a:lnTo>
                    <a:pt x="4817" y="0"/>
                  </a:lnTo>
                  <a:close/>
                </a:path>
              </a:pathLst>
            </a:custGeom>
            <a:solidFill>
              <a:srgbClr val="00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1681325" y="2851100"/>
              <a:ext cx="4299100" cy="678850"/>
            </a:xfrm>
            <a:custGeom>
              <a:avLst/>
              <a:gdLst/>
              <a:ahLst/>
              <a:cxnLst/>
              <a:rect l="l" t="t" r="r" b="b"/>
              <a:pathLst>
                <a:path w="171964" h="27154" extrusionOk="0">
                  <a:moveTo>
                    <a:pt x="1" y="0"/>
                  </a:moveTo>
                  <a:lnTo>
                    <a:pt x="1" y="4"/>
                  </a:lnTo>
                  <a:cubicBezTo>
                    <a:pt x="1" y="15000"/>
                    <a:pt x="38495" y="27154"/>
                    <a:pt x="85982" y="27154"/>
                  </a:cubicBezTo>
                  <a:cubicBezTo>
                    <a:pt x="133469" y="27154"/>
                    <a:pt x="171963" y="15000"/>
                    <a:pt x="171963" y="4"/>
                  </a:cubicBezTo>
                  <a:lnTo>
                    <a:pt x="171963" y="0"/>
                  </a:lnTo>
                  <a:lnTo>
                    <a:pt x="131983" y="0"/>
                  </a:lnTo>
                  <a:lnTo>
                    <a:pt x="131983" y="4"/>
                  </a:lnTo>
                  <a:cubicBezTo>
                    <a:pt x="131983" y="8028"/>
                    <a:pt x="111389" y="14531"/>
                    <a:pt x="85982" y="14531"/>
                  </a:cubicBezTo>
                  <a:cubicBezTo>
                    <a:pt x="60575" y="14531"/>
                    <a:pt x="39981" y="8028"/>
                    <a:pt x="39981" y="4"/>
                  </a:cubicBezTo>
                  <a:lnTo>
                    <a:pt x="39981" y="0"/>
                  </a:lnTo>
                  <a:close/>
                </a:path>
              </a:pathLst>
            </a:custGeom>
            <a:solidFill>
              <a:srgbClr val="F7A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2680850" y="2851100"/>
              <a:ext cx="2300075" cy="363275"/>
            </a:xfrm>
            <a:custGeom>
              <a:avLst/>
              <a:gdLst/>
              <a:ahLst/>
              <a:cxnLst/>
              <a:rect l="l" t="t" r="r" b="b"/>
              <a:pathLst>
                <a:path w="92003" h="14531" extrusionOk="0">
                  <a:moveTo>
                    <a:pt x="0" y="0"/>
                  </a:moveTo>
                  <a:lnTo>
                    <a:pt x="0" y="4"/>
                  </a:lnTo>
                  <a:cubicBezTo>
                    <a:pt x="0" y="8028"/>
                    <a:pt x="20594" y="14531"/>
                    <a:pt x="46001" y="14531"/>
                  </a:cubicBezTo>
                  <a:cubicBezTo>
                    <a:pt x="71408" y="14531"/>
                    <a:pt x="92002" y="8028"/>
                    <a:pt x="92002" y="4"/>
                  </a:cubicBezTo>
                  <a:lnTo>
                    <a:pt x="92002" y="0"/>
                  </a:lnTo>
                  <a:lnTo>
                    <a:pt x="70327" y="0"/>
                  </a:lnTo>
                  <a:lnTo>
                    <a:pt x="70327" y="4"/>
                  </a:lnTo>
                  <a:cubicBezTo>
                    <a:pt x="70327" y="4247"/>
                    <a:pt x="59437" y="7686"/>
                    <a:pt x="46001" y="7686"/>
                  </a:cubicBezTo>
                  <a:cubicBezTo>
                    <a:pt x="32565" y="7686"/>
                    <a:pt x="21675" y="4247"/>
                    <a:pt x="21675" y="4"/>
                  </a:cubicBezTo>
                  <a:lnTo>
                    <a:pt x="21675" y="0"/>
                  </a:lnTo>
                  <a:close/>
                </a:path>
              </a:pathLst>
            </a:custGeom>
            <a:solidFill>
              <a:srgbClr val="E67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3222725" y="2851100"/>
              <a:ext cx="1216325" cy="192150"/>
            </a:xfrm>
            <a:custGeom>
              <a:avLst/>
              <a:gdLst/>
              <a:ahLst/>
              <a:cxnLst/>
              <a:rect l="l" t="t" r="r" b="b"/>
              <a:pathLst>
                <a:path w="48653" h="7686" extrusionOk="0">
                  <a:moveTo>
                    <a:pt x="0" y="0"/>
                  </a:moveTo>
                  <a:lnTo>
                    <a:pt x="0" y="4"/>
                  </a:lnTo>
                  <a:cubicBezTo>
                    <a:pt x="0" y="4247"/>
                    <a:pt x="10890" y="7686"/>
                    <a:pt x="24326" y="7686"/>
                  </a:cubicBezTo>
                  <a:cubicBezTo>
                    <a:pt x="37762" y="7686"/>
                    <a:pt x="48652" y="4247"/>
                    <a:pt x="48652" y="4"/>
                  </a:cubicBezTo>
                  <a:lnTo>
                    <a:pt x="48652" y="0"/>
                  </a:lnTo>
                  <a:close/>
                </a:path>
              </a:pathLst>
            </a:custGeom>
            <a:solidFill>
              <a:srgbClr val="D84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562425" y="2065925"/>
              <a:ext cx="4887600" cy="3410400"/>
            </a:xfrm>
            <a:custGeom>
              <a:avLst/>
              <a:gdLst/>
              <a:ahLst/>
              <a:cxnLst/>
              <a:rect l="l" t="t" r="r" b="b"/>
              <a:pathLst>
                <a:path w="195504" h="136416" extrusionOk="0">
                  <a:moveTo>
                    <a:pt x="190634" y="0"/>
                  </a:moveTo>
                  <a:cubicBezTo>
                    <a:pt x="190659" y="965"/>
                    <a:pt x="190676" y="1933"/>
                    <a:pt x="190676" y="2905"/>
                  </a:cubicBezTo>
                  <a:cubicBezTo>
                    <a:pt x="190676" y="18781"/>
                    <a:pt x="187145" y="33829"/>
                    <a:pt x="180824" y="47315"/>
                  </a:cubicBezTo>
                  <a:cubicBezTo>
                    <a:pt x="180937" y="49244"/>
                    <a:pt x="181131" y="51325"/>
                    <a:pt x="181427" y="53578"/>
                  </a:cubicBezTo>
                  <a:cubicBezTo>
                    <a:pt x="182993" y="65595"/>
                    <a:pt x="183430" y="72796"/>
                    <a:pt x="177655" y="72796"/>
                  </a:cubicBezTo>
                  <a:cubicBezTo>
                    <a:pt x="175304" y="72796"/>
                    <a:pt x="171920" y="71598"/>
                    <a:pt x="167164" y="69046"/>
                  </a:cubicBezTo>
                  <a:cubicBezTo>
                    <a:pt x="147953" y="92618"/>
                    <a:pt x="118687" y="107671"/>
                    <a:pt x="85907" y="107671"/>
                  </a:cubicBezTo>
                  <a:cubicBezTo>
                    <a:pt x="78869" y="107671"/>
                    <a:pt x="71993" y="106977"/>
                    <a:pt x="65342" y="105653"/>
                  </a:cubicBezTo>
                  <a:cubicBezTo>
                    <a:pt x="63433" y="109794"/>
                    <a:pt x="61968" y="113065"/>
                    <a:pt x="61968" y="113065"/>
                  </a:cubicBezTo>
                  <a:lnTo>
                    <a:pt x="56669" y="121736"/>
                  </a:lnTo>
                  <a:cubicBezTo>
                    <a:pt x="57152" y="120290"/>
                    <a:pt x="57634" y="117881"/>
                    <a:pt x="58599" y="113065"/>
                  </a:cubicBezTo>
                  <a:cubicBezTo>
                    <a:pt x="59251" y="109811"/>
                    <a:pt x="59240" y="106998"/>
                    <a:pt x="58422" y="104030"/>
                  </a:cubicBezTo>
                  <a:cubicBezTo>
                    <a:pt x="34442" y="97523"/>
                    <a:pt x="13873" y="82714"/>
                    <a:pt x="0" y="62880"/>
                  </a:cubicBezTo>
                  <a:lnTo>
                    <a:pt x="0" y="62880"/>
                  </a:lnTo>
                  <a:cubicBezTo>
                    <a:pt x="15035" y="102322"/>
                    <a:pt x="53212" y="130345"/>
                    <a:pt x="97932" y="130345"/>
                  </a:cubicBezTo>
                  <a:cubicBezTo>
                    <a:pt x="112804" y="130345"/>
                    <a:pt x="126951" y="127237"/>
                    <a:pt x="139767" y="121648"/>
                  </a:cubicBezTo>
                  <a:lnTo>
                    <a:pt x="139767" y="121648"/>
                  </a:lnTo>
                  <a:cubicBezTo>
                    <a:pt x="124736" y="129979"/>
                    <a:pt x="107448" y="134729"/>
                    <a:pt x="89051" y="134729"/>
                  </a:cubicBezTo>
                  <a:cubicBezTo>
                    <a:pt x="60567" y="134729"/>
                    <a:pt x="34741" y="123363"/>
                    <a:pt x="15854" y="104920"/>
                  </a:cubicBezTo>
                  <a:lnTo>
                    <a:pt x="15854" y="104920"/>
                  </a:lnTo>
                  <a:cubicBezTo>
                    <a:pt x="34513" y="123987"/>
                    <a:pt x="60395" y="135958"/>
                    <a:pt x="89072" y="136405"/>
                  </a:cubicBezTo>
                  <a:lnTo>
                    <a:pt x="89280" y="136405"/>
                  </a:lnTo>
                  <a:lnTo>
                    <a:pt x="89284" y="136408"/>
                  </a:lnTo>
                  <a:lnTo>
                    <a:pt x="89534" y="136408"/>
                  </a:lnTo>
                  <a:cubicBezTo>
                    <a:pt x="89548" y="136408"/>
                    <a:pt x="89555" y="136408"/>
                    <a:pt x="89569" y="136412"/>
                  </a:cubicBezTo>
                  <a:lnTo>
                    <a:pt x="89942" y="136412"/>
                  </a:lnTo>
                  <a:cubicBezTo>
                    <a:pt x="89946" y="136412"/>
                    <a:pt x="89953" y="136415"/>
                    <a:pt x="89956" y="136415"/>
                  </a:cubicBezTo>
                  <a:lnTo>
                    <a:pt x="90738" y="136415"/>
                  </a:lnTo>
                  <a:cubicBezTo>
                    <a:pt x="102389" y="136415"/>
                    <a:pt x="113596" y="134514"/>
                    <a:pt x="124064" y="131004"/>
                  </a:cubicBezTo>
                  <a:cubicBezTo>
                    <a:pt x="165586" y="117082"/>
                    <a:pt x="195503" y="77863"/>
                    <a:pt x="195503" y="31650"/>
                  </a:cubicBezTo>
                  <a:cubicBezTo>
                    <a:pt x="195503" y="20619"/>
                    <a:pt x="193792" y="9986"/>
                    <a:pt x="190634" y="0"/>
                  </a:cubicBezTo>
                  <a:close/>
                </a:path>
              </a:pathLst>
            </a:custGeom>
            <a:solidFill>
              <a:srgbClr val="00A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5741500" y="3248775"/>
              <a:ext cx="406700" cy="637050"/>
            </a:xfrm>
            <a:custGeom>
              <a:avLst/>
              <a:gdLst/>
              <a:ahLst/>
              <a:cxnLst/>
              <a:rect l="l" t="t" r="r" b="b"/>
              <a:pathLst>
                <a:path w="16268" h="25482" extrusionOk="0">
                  <a:moveTo>
                    <a:pt x="13661" y="1"/>
                  </a:moveTo>
                  <a:cubicBezTo>
                    <a:pt x="9996" y="7817"/>
                    <a:pt x="5394" y="15109"/>
                    <a:pt x="1" y="21732"/>
                  </a:cubicBezTo>
                  <a:cubicBezTo>
                    <a:pt x="4757" y="24284"/>
                    <a:pt x="8141" y="25482"/>
                    <a:pt x="10492" y="25482"/>
                  </a:cubicBezTo>
                  <a:cubicBezTo>
                    <a:pt x="16267" y="25482"/>
                    <a:pt x="15830" y="18281"/>
                    <a:pt x="14264" y="6264"/>
                  </a:cubicBezTo>
                  <a:cubicBezTo>
                    <a:pt x="13968" y="4011"/>
                    <a:pt x="13774" y="1930"/>
                    <a:pt x="13661" y="1"/>
                  </a:cubicBezTo>
                  <a:close/>
                </a:path>
              </a:pathLst>
            </a:custGeom>
            <a:solidFill>
              <a:srgbClr val="008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2979150" y="4666650"/>
              <a:ext cx="216825" cy="442700"/>
            </a:xfrm>
            <a:custGeom>
              <a:avLst/>
              <a:gdLst/>
              <a:ahLst/>
              <a:cxnLst/>
              <a:rect l="l" t="t" r="r" b="b"/>
              <a:pathLst>
                <a:path w="8673" h="17708" extrusionOk="0">
                  <a:moveTo>
                    <a:pt x="1753" y="1"/>
                  </a:moveTo>
                  <a:cubicBezTo>
                    <a:pt x="2571" y="2969"/>
                    <a:pt x="2582" y="5782"/>
                    <a:pt x="1930" y="9036"/>
                  </a:cubicBezTo>
                  <a:cubicBezTo>
                    <a:pt x="965" y="13852"/>
                    <a:pt x="483" y="16261"/>
                    <a:pt x="0" y="17707"/>
                  </a:cubicBezTo>
                  <a:lnTo>
                    <a:pt x="5299" y="9036"/>
                  </a:lnTo>
                  <a:cubicBezTo>
                    <a:pt x="5299" y="9036"/>
                    <a:pt x="6764" y="5765"/>
                    <a:pt x="8673" y="1624"/>
                  </a:cubicBezTo>
                  <a:cubicBezTo>
                    <a:pt x="6334" y="1159"/>
                    <a:pt x="4032" y="617"/>
                    <a:pt x="1753" y="1"/>
                  </a:cubicBezTo>
                  <a:close/>
                </a:path>
              </a:pathLst>
            </a:custGeom>
            <a:solidFill>
              <a:srgbClr val="008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1212700" y="607900"/>
              <a:ext cx="1275447" cy="4080100"/>
            </a:xfrm>
            <a:custGeom>
              <a:avLst/>
              <a:gdLst/>
              <a:ahLst/>
              <a:cxnLst/>
              <a:rect l="l" t="t" r="r" b="b"/>
              <a:pathLst>
                <a:path w="52748" h="163204" extrusionOk="0">
                  <a:moveTo>
                    <a:pt x="52748" y="0"/>
                  </a:moveTo>
                  <a:lnTo>
                    <a:pt x="52748" y="0"/>
                  </a:lnTo>
                  <a:cubicBezTo>
                    <a:pt x="22038" y="18105"/>
                    <a:pt x="1" y="50273"/>
                    <a:pt x="1" y="88284"/>
                  </a:cubicBezTo>
                  <a:cubicBezTo>
                    <a:pt x="1" y="117645"/>
                    <a:pt x="12078" y="144183"/>
                    <a:pt x="31538" y="163203"/>
                  </a:cubicBezTo>
                  <a:cubicBezTo>
                    <a:pt x="13071" y="144317"/>
                    <a:pt x="1687" y="118473"/>
                    <a:pt x="1687" y="89971"/>
                  </a:cubicBezTo>
                  <a:cubicBezTo>
                    <a:pt x="1687" y="51745"/>
                    <a:pt x="22165" y="18295"/>
                    <a:pt x="52748" y="0"/>
                  </a:cubicBezTo>
                  <a:close/>
                </a:path>
              </a:pathLst>
            </a:custGeom>
            <a:solidFill>
              <a:srgbClr val="C2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1211650" y="448750"/>
              <a:ext cx="1588300" cy="4240200"/>
            </a:xfrm>
            <a:custGeom>
              <a:avLst/>
              <a:gdLst/>
              <a:ahLst/>
              <a:cxnLst/>
              <a:rect l="l" t="t" r="r" b="b"/>
              <a:pathLst>
                <a:path w="63532" h="169608" extrusionOk="0">
                  <a:moveTo>
                    <a:pt x="63532" y="1"/>
                  </a:moveTo>
                  <a:cubicBezTo>
                    <a:pt x="59247" y="1870"/>
                    <a:pt x="55078" y="3997"/>
                    <a:pt x="51061" y="6366"/>
                  </a:cubicBezTo>
                  <a:cubicBezTo>
                    <a:pt x="20478" y="24661"/>
                    <a:pt x="0" y="58111"/>
                    <a:pt x="0" y="96337"/>
                  </a:cubicBezTo>
                  <a:cubicBezTo>
                    <a:pt x="0" y="117058"/>
                    <a:pt x="6017" y="136375"/>
                    <a:pt x="16398" y="152635"/>
                  </a:cubicBezTo>
                  <a:lnTo>
                    <a:pt x="16398" y="152635"/>
                  </a:lnTo>
                  <a:cubicBezTo>
                    <a:pt x="6505" y="137137"/>
                    <a:pt x="577" y="118862"/>
                    <a:pt x="43" y="99242"/>
                  </a:cubicBezTo>
                  <a:lnTo>
                    <a:pt x="43" y="99242"/>
                  </a:lnTo>
                  <a:cubicBezTo>
                    <a:pt x="3275" y="109449"/>
                    <a:pt x="8025" y="118980"/>
                    <a:pt x="14031" y="127567"/>
                  </a:cubicBezTo>
                  <a:cubicBezTo>
                    <a:pt x="9616" y="115977"/>
                    <a:pt x="7197" y="103407"/>
                    <a:pt x="7197" y="90264"/>
                  </a:cubicBezTo>
                  <a:cubicBezTo>
                    <a:pt x="7197" y="85355"/>
                    <a:pt x="7570" y="80542"/>
                    <a:pt x="8285" y="75852"/>
                  </a:cubicBezTo>
                  <a:cubicBezTo>
                    <a:pt x="7000" y="73380"/>
                    <a:pt x="8566" y="71831"/>
                    <a:pt x="8566" y="67930"/>
                  </a:cubicBezTo>
                  <a:cubicBezTo>
                    <a:pt x="8566" y="64473"/>
                    <a:pt x="10207" y="62244"/>
                    <a:pt x="12151" y="59910"/>
                  </a:cubicBezTo>
                  <a:cubicBezTo>
                    <a:pt x="20798" y="34122"/>
                    <a:pt x="40001" y="13045"/>
                    <a:pt x="63532" y="1"/>
                  </a:cubicBezTo>
                  <a:close/>
                  <a:moveTo>
                    <a:pt x="16398" y="152635"/>
                  </a:moveTo>
                  <a:lnTo>
                    <a:pt x="16398" y="152635"/>
                  </a:lnTo>
                  <a:cubicBezTo>
                    <a:pt x="20305" y="158754"/>
                    <a:pt x="24830" y="164441"/>
                    <a:pt x="29885" y="169607"/>
                  </a:cubicBezTo>
                  <a:cubicBezTo>
                    <a:pt x="29875" y="169594"/>
                    <a:pt x="29861" y="169583"/>
                    <a:pt x="29851" y="169569"/>
                  </a:cubicBezTo>
                  <a:cubicBezTo>
                    <a:pt x="24810" y="164414"/>
                    <a:pt x="20296" y="158740"/>
                    <a:pt x="16398" y="152635"/>
                  </a:cubicBez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1386625" y="1946475"/>
              <a:ext cx="128800" cy="398575"/>
            </a:xfrm>
            <a:custGeom>
              <a:avLst/>
              <a:gdLst/>
              <a:ahLst/>
              <a:cxnLst/>
              <a:rect l="l" t="t" r="r" b="b"/>
              <a:pathLst>
                <a:path w="5152" h="15943" extrusionOk="0">
                  <a:moveTo>
                    <a:pt x="5152" y="1"/>
                  </a:moveTo>
                  <a:lnTo>
                    <a:pt x="5152" y="1"/>
                  </a:lnTo>
                  <a:cubicBezTo>
                    <a:pt x="3208" y="2335"/>
                    <a:pt x="1567" y="4564"/>
                    <a:pt x="1567" y="8021"/>
                  </a:cubicBezTo>
                  <a:cubicBezTo>
                    <a:pt x="1567" y="11922"/>
                    <a:pt x="1" y="13471"/>
                    <a:pt x="1286" y="15943"/>
                  </a:cubicBezTo>
                  <a:cubicBezTo>
                    <a:pt x="2124" y="10461"/>
                    <a:pt x="3426" y="5137"/>
                    <a:pt x="5152" y="1"/>
                  </a:cubicBezTo>
                  <a:close/>
                </a:path>
              </a:pathLst>
            </a:custGeom>
            <a:solidFill>
              <a:srgbClr val="0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1212700" y="2929800"/>
              <a:ext cx="3843925" cy="2504350"/>
            </a:xfrm>
            <a:custGeom>
              <a:avLst/>
              <a:gdLst/>
              <a:ahLst/>
              <a:cxnLst/>
              <a:rect l="l" t="t" r="r" b="b"/>
              <a:pathLst>
                <a:path w="153757" h="100174" extrusionOk="0">
                  <a:moveTo>
                    <a:pt x="1" y="0"/>
                  </a:moveTo>
                  <a:cubicBezTo>
                    <a:pt x="747" y="27368"/>
                    <a:pt x="11986" y="52117"/>
                    <a:pt x="29843" y="70365"/>
                  </a:cubicBezTo>
                  <a:cubicBezTo>
                    <a:pt x="48730" y="88808"/>
                    <a:pt x="74556" y="100174"/>
                    <a:pt x="103040" y="100174"/>
                  </a:cubicBezTo>
                  <a:cubicBezTo>
                    <a:pt x="121437" y="100174"/>
                    <a:pt x="138725" y="95424"/>
                    <a:pt x="153756" y="87093"/>
                  </a:cubicBezTo>
                  <a:lnTo>
                    <a:pt x="153756" y="87093"/>
                  </a:lnTo>
                  <a:cubicBezTo>
                    <a:pt x="140940" y="92682"/>
                    <a:pt x="126793" y="95790"/>
                    <a:pt x="111921" y="95790"/>
                  </a:cubicBezTo>
                  <a:cubicBezTo>
                    <a:pt x="67201" y="95790"/>
                    <a:pt x="29024" y="67767"/>
                    <a:pt x="13989" y="28325"/>
                  </a:cubicBezTo>
                  <a:cubicBezTo>
                    <a:pt x="7983" y="19738"/>
                    <a:pt x="3233" y="10207"/>
                    <a:pt x="1" y="0"/>
                  </a:cubicBezTo>
                  <a:close/>
                </a:path>
              </a:pathLst>
            </a:custGeom>
            <a:solidFill>
              <a:srgbClr val="00B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3"/>
          <p:cNvSpPr txBox="1"/>
          <p:nvPr/>
        </p:nvSpPr>
        <p:spPr>
          <a:xfrm>
            <a:off x="6096075" y="2282294"/>
            <a:ext cx="200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1DAF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4" name="Google Shape;284;p33"/>
          <p:cNvCxnSpPr>
            <a:stCxn id="285" idx="1"/>
          </p:cNvCxnSpPr>
          <p:nvPr/>
        </p:nvCxnSpPr>
        <p:spPr>
          <a:xfrm rot="10800000">
            <a:off x="4924275" y="2948594"/>
            <a:ext cx="1171800" cy="509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6" name="Google Shape;286;p33"/>
          <p:cNvCxnSpPr>
            <a:stCxn id="263" idx="3"/>
          </p:cNvCxnSpPr>
          <p:nvPr/>
        </p:nvCxnSpPr>
        <p:spPr>
          <a:xfrm>
            <a:off x="3047925" y="2480650"/>
            <a:ext cx="1533600" cy="439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7" name="Google Shape;287;p33"/>
          <p:cNvCxnSpPr>
            <a:stCxn id="283" idx="1"/>
          </p:cNvCxnSpPr>
          <p:nvPr/>
        </p:nvCxnSpPr>
        <p:spPr>
          <a:xfrm rot="10800000">
            <a:off x="4801875" y="2326244"/>
            <a:ext cx="1294200" cy="148500"/>
          </a:xfrm>
          <a:prstGeom prst="curvedConnector3">
            <a:avLst>
              <a:gd name="adj1" fmla="val 6572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8" name="Google Shape;288;p33"/>
          <p:cNvSpPr txBox="1">
            <a:spLocks noGrp="1"/>
          </p:cNvSpPr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Desarrollo de Videojuegos</a:t>
            </a:r>
            <a:endParaRPr sz="2800"/>
          </a:p>
        </p:txBody>
      </p:sp>
      <p:sp>
        <p:nvSpPr>
          <p:cNvPr id="289" name="Google Shape;289;p33"/>
          <p:cNvSpPr txBox="1">
            <a:spLocks noGrp="1"/>
          </p:cNvSpPr>
          <p:nvPr>
            <p:ph type="ctrTitle" idx="4294967295"/>
          </p:nvPr>
        </p:nvSpPr>
        <p:spPr>
          <a:xfrm>
            <a:off x="1496925" y="2111600"/>
            <a:ext cx="147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/>
              <a:t>NEGOCIO</a:t>
            </a:r>
            <a:endParaRPr sz="2400" b="1"/>
          </a:p>
        </p:txBody>
      </p:sp>
      <p:sp>
        <p:nvSpPr>
          <p:cNvPr id="290" name="Google Shape;290;p33"/>
          <p:cNvSpPr txBox="1">
            <a:spLocks noGrp="1"/>
          </p:cNvSpPr>
          <p:nvPr>
            <p:ph type="ctrTitle" idx="4294967295"/>
          </p:nvPr>
        </p:nvSpPr>
        <p:spPr>
          <a:xfrm>
            <a:off x="6096075" y="2111600"/>
            <a:ext cx="147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ARTE</a:t>
            </a:r>
            <a:endParaRPr sz="2400"/>
          </a:p>
        </p:txBody>
      </p:sp>
      <p:sp>
        <p:nvSpPr>
          <p:cNvPr id="291" name="Google Shape;291;p33"/>
          <p:cNvSpPr txBox="1">
            <a:spLocks noGrp="1"/>
          </p:cNvSpPr>
          <p:nvPr>
            <p:ph type="ctrTitle" idx="4294967295"/>
          </p:nvPr>
        </p:nvSpPr>
        <p:spPr>
          <a:xfrm>
            <a:off x="6096075" y="3149900"/>
            <a:ext cx="147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FORMA DE EXPRESION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ctrTitle" idx="15"/>
          </p:nvPr>
        </p:nvSpPr>
        <p:spPr>
          <a:xfrm flipH="1">
            <a:off x="2574200" y="357000"/>
            <a:ext cx="39957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Developement Process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(simplified version)</a:t>
            </a:r>
            <a:endParaRPr sz="2400"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4"/>
          </p:nvPr>
        </p:nvSpPr>
        <p:spPr>
          <a:xfrm>
            <a:off x="5945133" y="3958309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Bug Fix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DLC</a:t>
            </a:r>
            <a:endParaRPr sz="1000"/>
          </a:p>
        </p:txBody>
      </p:sp>
      <p:sp>
        <p:nvSpPr>
          <p:cNvPr id="298" name="Google Shape;298;p34"/>
          <p:cNvSpPr txBox="1">
            <a:spLocks noGrp="1"/>
          </p:cNvSpPr>
          <p:nvPr>
            <p:ph type="ctrTitle" idx="6"/>
          </p:nvPr>
        </p:nvSpPr>
        <p:spPr>
          <a:xfrm>
            <a:off x="1574625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Polish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1574625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Concepto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1"/>
          </p:nvPr>
        </p:nvSpPr>
        <p:spPr>
          <a:xfrm>
            <a:off x="1856787" y="23298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Investigacion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Concepto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Prototipo</a:t>
            </a:r>
            <a:endParaRPr sz="1000"/>
          </a:p>
        </p:txBody>
      </p:sp>
      <p:sp>
        <p:nvSpPr>
          <p:cNvPr id="301" name="Google Shape;301;p34"/>
          <p:cNvSpPr txBox="1">
            <a:spLocks noGrp="1"/>
          </p:cNvSpPr>
          <p:nvPr>
            <p:ph type="ctrTitle" idx="2"/>
          </p:nvPr>
        </p:nvSpPr>
        <p:spPr>
          <a:xfrm>
            <a:off x="3618812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Planificacion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302" name="Google Shape;302;p34"/>
          <p:cNvSpPr txBox="1">
            <a:spLocks noGrp="1"/>
          </p:cNvSpPr>
          <p:nvPr>
            <p:ph type="subTitle" idx="3"/>
          </p:nvPr>
        </p:nvSpPr>
        <p:spPr>
          <a:xfrm>
            <a:off x="3900954" y="2341505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Planificacion del proyecto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ctrTitle" idx="4"/>
          </p:nvPr>
        </p:nvSpPr>
        <p:spPr>
          <a:xfrm>
            <a:off x="5662963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Desarrollo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304" name="Google Shape;304;p34"/>
          <p:cNvSpPr txBox="1">
            <a:spLocks noGrp="1"/>
          </p:cNvSpPr>
          <p:nvPr>
            <p:ph type="subTitle" idx="5"/>
          </p:nvPr>
        </p:nvSpPr>
        <p:spPr>
          <a:xfrm>
            <a:off x="5945133" y="23415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Desarrollo del juego como tal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7"/>
          </p:nvPr>
        </p:nvSpPr>
        <p:spPr>
          <a:xfrm>
            <a:off x="1856786" y="39564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Iteracion sobre el juego en busqueda de perfeccion</a:t>
            </a:r>
            <a:br>
              <a:rPr lang="es" sz="1000"/>
            </a:br>
            <a:r>
              <a:rPr lang="es" sz="1000"/>
              <a:t>QA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ctrTitle" idx="8"/>
          </p:nvPr>
        </p:nvSpPr>
        <p:spPr>
          <a:xfrm>
            <a:off x="3618812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Launch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9"/>
          </p:nvPr>
        </p:nvSpPr>
        <p:spPr>
          <a:xfrm>
            <a:off x="3900954" y="3958307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Game Store Submission</a:t>
            </a:r>
            <a:br>
              <a:rPr lang="es" sz="1000"/>
            </a:b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08" name="Google Shape;308;p34"/>
          <p:cNvSpPr txBox="1">
            <a:spLocks noGrp="1"/>
          </p:cNvSpPr>
          <p:nvPr>
            <p:ph type="ctrTitle" idx="13"/>
          </p:nvPr>
        </p:nvSpPr>
        <p:spPr>
          <a:xfrm>
            <a:off x="5662963" y="338384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Mantenimiento</a:t>
            </a:r>
            <a:endParaRPr>
              <a:solidFill>
                <a:srgbClr val="E1D2EC"/>
              </a:solidFill>
            </a:endParaRPr>
          </a:p>
        </p:txBody>
      </p:sp>
      <p:grpSp>
        <p:nvGrpSpPr>
          <p:cNvPr id="309" name="Google Shape;309;p34"/>
          <p:cNvGrpSpPr/>
          <p:nvPr/>
        </p:nvGrpSpPr>
        <p:grpSpPr>
          <a:xfrm>
            <a:off x="2346445" y="3174006"/>
            <a:ext cx="362212" cy="362212"/>
            <a:chOff x="1190625" y="238125"/>
            <a:chExt cx="5219200" cy="5219200"/>
          </a:xfrm>
        </p:grpSpPr>
        <p:sp>
          <p:nvSpPr>
            <p:cNvPr id="310" name="Google Shape;310;p34"/>
            <p:cNvSpPr/>
            <p:nvPr/>
          </p:nvSpPr>
          <p:spPr>
            <a:xfrm>
              <a:off x="1190625" y="899475"/>
              <a:ext cx="5219200" cy="3896475"/>
            </a:xfrm>
            <a:custGeom>
              <a:avLst/>
              <a:gdLst/>
              <a:ahLst/>
              <a:cxnLst/>
              <a:rect l="l" t="t" r="r" b="b"/>
              <a:pathLst>
                <a:path w="208768" h="155859" extrusionOk="0">
                  <a:moveTo>
                    <a:pt x="28184" y="61652"/>
                  </a:moveTo>
                  <a:lnTo>
                    <a:pt x="28184" y="61652"/>
                  </a:lnTo>
                  <a:cubicBezTo>
                    <a:pt x="27074" y="66904"/>
                    <a:pt x="26455" y="72352"/>
                    <a:pt x="26455" y="77930"/>
                  </a:cubicBezTo>
                  <a:cubicBezTo>
                    <a:pt x="26455" y="83508"/>
                    <a:pt x="27074" y="88955"/>
                    <a:pt x="28184" y="94207"/>
                  </a:cubicBezTo>
                  <a:cubicBezTo>
                    <a:pt x="28151" y="94174"/>
                    <a:pt x="28118" y="94174"/>
                    <a:pt x="28086" y="94174"/>
                  </a:cubicBezTo>
                  <a:cubicBezTo>
                    <a:pt x="15429" y="89249"/>
                    <a:pt x="8155" y="83344"/>
                    <a:pt x="8155" y="77930"/>
                  </a:cubicBezTo>
                  <a:cubicBezTo>
                    <a:pt x="8155" y="72482"/>
                    <a:pt x="15527" y="66545"/>
                    <a:pt x="28184" y="61652"/>
                  </a:cubicBezTo>
                  <a:close/>
                  <a:moveTo>
                    <a:pt x="180584" y="61652"/>
                  </a:moveTo>
                  <a:lnTo>
                    <a:pt x="180584" y="61652"/>
                  </a:lnTo>
                  <a:cubicBezTo>
                    <a:pt x="193240" y="66545"/>
                    <a:pt x="200612" y="72449"/>
                    <a:pt x="200612" y="77930"/>
                  </a:cubicBezTo>
                  <a:cubicBezTo>
                    <a:pt x="200612" y="83344"/>
                    <a:pt x="193305" y="89281"/>
                    <a:pt x="180584" y="94207"/>
                  </a:cubicBezTo>
                  <a:cubicBezTo>
                    <a:pt x="181693" y="88955"/>
                    <a:pt x="182312" y="83508"/>
                    <a:pt x="182312" y="77930"/>
                  </a:cubicBezTo>
                  <a:cubicBezTo>
                    <a:pt x="182312" y="72352"/>
                    <a:pt x="181693" y="66904"/>
                    <a:pt x="180584" y="61652"/>
                  </a:cubicBezTo>
                  <a:close/>
                  <a:moveTo>
                    <a:pt x="104384" y="8156"/>
                  </a:moveTo>
                  <a:cubicBezTo>
                    <a:pt x="118932" y="8156"/>
                    <a:pt x="132437" y="12657"/>
                    <a:pt x="143625" y="20290"/>
                  </a:cubicBezTo>
                  <a:lnTo>
                    <a:pt x="123955" y="20290"/>
                  </a:lnTo>
                  <a:cubicBezTo>
                    <a:pt x="121705" y="20290"/>
                    <a:pt x="119878" y="22117"/>
                    <a:pt x="119878" y="24368"/>
                  </a:cubicBezTo>
                  <a:cubicBezTo>
                    <a:pt x="119878" y="26619"/>
                    <a:pt x="121705" y="28445"/>
                    <a:pt x="123955" y="28445"/>
                  </a:cubicBezTo>
                  <a:lnTo>
                    <a:pt x="153509" y="28445"/>
                  </a:lnTo>
                  <a:cubicBezTo>
                    <a:pt x="165350" y="40188"/>
                    <a:pt x="172983" y="56139"/>
                    <a:pt x="174027" y="73852"/>
                  </a:cubicBezTo>
                  <a:lnTo>
                    <a:pt x="159022" y="73852"/>
                  </a:lnTo>
                  <a:cubicBezTo>
                    <a:pt x="156771" y="73852"/>
                    <a:pt x="154944" y="75679"/>
                    <a:pt x="154944" y="77930"/>
                  </a:cubicBezTo>
                  <a:cubicBezTo>
                    <a:pt x="154944" y="80180"/>
                    <a:pt x="156771" y="82007"/>
                    <a:pt x="159022" y="82007"/>
                  </a:cubicBezTo>
                  <a:lnTo>
                    <a:pt x="174027" y="82007"/>
                  </a:lnTo>
                  <a:cubicBezTo>
                    <a:pt x="173701" y="87259"/>
                    <a:pt x="172820" y="92380"/>
                    <a:pt x="171417" y="97273"/>
                  </a:cubicBezTo>
                  <a:cubicBezTo>
                    <a:pt x="159087" y="100894"/>
                    <a:pt x="143919" y="103471"/>
                    <a:pt x="127511" y="104710"/>
                  </a:cubicBezTo>
                  <a:cubicBezTo>
                    <a:pt x="125228" y="94044"/>
                    <a:pt x="115735" y="85987"/>
                    <a:pt x="104384" y="85987"/>
                  </a:cubicBezTo>
                  <a:cubicBezTo>
                    <a:pt x="93032" y="85987"/>
                    <a:pt x="83539" y="94044"/>
                    <a:pt x="81256" y="104710"/>
                  </a:cubicBezTo>
                  <a:cubicBezTo>
                    <a:pt x="64848" y="103471"/>
                    <a:pt x="49680" y="100894"/>
                    <a:pt x="37350" y="97273"/>
                  </a:cubicBezTo>
                  <a:cubicBezTo>
                    <a:pt x="35588" y="91141"/>
                    <a:pt x="34610" y="84649"/>
                    <a:pt x="34610" y="77930"/>
                  </a:cubicBezTo>
                  <a:cubicBezTo>
                    <a:pt x="34610" y="39471"/>
                    <a:pt x="65925" y="8156"/>
                    <a:pt x="104384" y="8156"/>
                  </a:cubicBezTo>
                  <a:close/>
                  <a:moveTo>
                    <a:pt x="104384" y="94142"/>
                  </a:moveTo>
                  <a:cubicBezTo>
                    <a:pt x="112930" y="94142"/>
                    <a:pt x="119878" y="101122"/>
                    <a:pt x="119878" y="109636"/>
                  </a:cubicBezTo>
                  <a:cubicBezTo>
                    <a:pt x="119878" y="118182"/>
                    <a:pt x="112930" y="125131"/>
                    <a:pt x="104384" y="125131"/>
                  </a:cubicBezTo>
                  <a:cubicBezTo>
                    <a:pt x="95837" y="125131"/>
                    <a:pt x="88889" y="118182"/>
                    <a:pt x="88889" y="109636"/>
                  </a:cubicBezTo>
                  <a:cubicBezTo>
                    <a:pt x="88889" y="101122"/>
                    <a:pt x="95837" y="94142"/>
                    <a:pt x="104384" y="94142"/>
                  </a:cubicBezTo>
                  <a:close/>
                  <a:moveTo>
                    <a:pt x="167960" y="106635"/>
                  </a:moveTo>
                  <a:cubicBezTo>
                    <a:pt x="164306" y="114692"/>
                    <a:pt x="159185" y="121934"/>
                    <a:pt x="152922" y="128001"/>
                  </a:cubicBezTo>
                  <a:cubicBezTo>
                    <a:pt x="152530" y="127871"/>
                    <a:pt x="152106" y="127805"/>
                    <a:pt x="151715" y="127805"/>
                  </a:cubicBezTo>
                  <a:lnTo>
                    <a:pt x="133676" y="127805"/>
                  </a:lnTo>
                  <a:cubicBezTo>
                    <a:pt x="131425" y="127805"/>
                    <a:pt x="129599" y="129632"/>
                    <a:pt x="129599" y="131883"/>
                  </a:cubicBezTo>
                  <a:cubicBezTo>
                    <a:pt x="129599" y="134134"/>
                    <a:pt x="131425" y="135960"/>
                    <a:pt x="133676" y="135960"/>
                  </a:cubicBezTo>
                  <a:lnTo>
                    <a:pt x="143038" y="135960"/>
                  </a:lnTo>
                  <a:cubicBezTo>
                    <a:pt x="131980" y="143365"/>
                    <a:pt x="118671" y="147703"/>
                    <a:pt x="104384" y="147703"/>
                  </a:cubicBezTo>
                  <a:cubicBezTo>
                    <a:pt x="76167" y="147703"/>
                    <a:pt x="51800" y="130839"/>
                    <a:pt x="40807" y="106668"/>
                  </a:cubicBezTo>
                  <a:lnTo>
                    <a:pt x="40807" y="106668"/>
                  </a:lnTo>
                  <a:cubicBezTo>
                    <a:pt x="52616" y="109636"/>
                    <a:pt x="66349" y="111789"/>
                    <a:pt x="80963" y="112865"/>
                  </a:cubicBezTo>
                  <a:cubicBezTo>
                    <a:pt x="82528" y="124380"/>
                    <a:pt x="92445" y="133285"/>
                    <a:pt x="104384" y="133285"/>
                  </a:cubicBezTo>
                  <a:cubicBezTo>
                    <a:pt x="116322" y="133285"/>
                    <a:pt x="126239" y="124380"/>
                    <a:pt x="127805" y="112865"/>
                  </a:cubicBezTo>
                  <a:cubicBezTo>
                    <a:pt x="141766" y="111822"/>
                    <a:pt x="155695" y="109734"/>
                    <a:pt x="167960" y="106635"/>
                  </a:cubicBezTo>
                  <a:close/>
                  <a:moveTo>
                    <a:pt x="104384" y="1"/>
                  </a:moveTo>
                  <a:cubicBezTo>
                    <a:pt x="70492" y="1"/>
                    <a:pt x="41590" y="21758"/>
                    <a:pt x="30891" y="52029"/>
                  </a:cubicBezTo>
                  <a:cubicBezTo>
                    <a:pt x="10699" y="58684"/>
                    <a:pt x="0" y="67622"/>
                    <a:pt x="0" y="77930"/>
                  </a:cubicBezTo>
                  <a:cubicBezTo>
                    <a:pt x="0" y="84356"/>
                    <a:pt x="4371" y="93718"/>
                    <a:pt x="25150" y="101775"/>
                  </a:cubicBezTo>
                  <a:cubicBezTo>
                    <a:pt x="26977" y="102492"/>
                    <a:pt x="28901" y="103177"/>
                    <a:pt x="30891" y="103830"/>
                  </a:cubicBezTo>
                  <a:cubicBezTo>
                    <a:pt x="41590" y="134101"/>
                    <a:pt x="70492" y="155858"/>
                    <a:pt x="104384" y="155858"/>
                  </a:cubicBezTo>
                  <a:cubicBezTo>
                    <a:pt x="138276" y="155858"/>
                    <a:pt x="167209" y="134068"/>
                    <a:pt x="177876" y="103765"/>
                  </a:cubicBezTo>
                  <a:cubicBezTo>
                    <a:pt x="196143" y="97795"/>
                    <a:pt x="208767" y="89151"/>
                    <a:pt x="208767" y="77930"/>
                  </a:cubicBezTo>
                  <a:cubicBezTo>
                    <a:pt x="208767" y="67589"/>
                    <a:pt x="198100" y="58684"/>
                    <a:pt x="177876" y="52029"/>
                  </a:cubicBezTo>
                  <a:cubicBezTo>
                    <a:pt x="173799" y="40482"/>
                    <a:pt x="167046" y="30174"/>
                    <a:pt x="158402" y="21823"/>
                  </a:cubicBezTo>
                  <a:cubicBezTo>
                    <a:pt x="158141" y="21530"/>
                    <a:pt x="157880" y="21269"/>
                    <a:pt x="157587" y="21073"/>
                  </a:cubicBezTo>
                  <a:cubicBezTo>
                    <a:pt x="143658" y="8025"/>
                    <a:pt x="124934" y="1"/>
                    <a:pt x="104384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2930075" y="2664225"/>
              <a:ext cx="1533150" cy="634475"/>
            </a:xfrm>
            <a:custGeom>
              <a:avLst/>
              <a:gdLst/>
              <a:ahLst/>
              <a:cxnLst/>
              <a:rect l="l" t="t" r="r" b="b"/>
              <a:pathLst>
                <a:path w="61326" h="25379" extrusionOk="0">
                  <a:moveTo>
                    <a:pt x="34806" y="0"/>
                  </a:moveTo>
                  <a:cubicBezTo>
                    <a:pt x="21040" y="0"/>
                    <a:pt x="8155" y="7372"/>
                    <a:pt x="1142" y="19246"/>
                  </a:cubicBezTo>
                  <a:cubicBezTo>
                    <a:pt x="0" y="21170"/>
                    <a:pt x="653" y="23682"/>
                    <a:pt x="2577" y="24824"/>
                  </a:cubicBezTo>
                  <a:cubicBezTo>
                    <a:pt x="3230" y="25215"/>
                    <a:pt x="3947" y="25378"/>
                    <a:pt x="4632" y="25378"/>
                  </a:cubicBezTo>
                  <a:cubicBezTo>
                    <a:pt x="6035" y="25378"/>
                    <a:pt x="7405" y="24661"/>
                    <a:pt x="8155" y="23389"/>
                  </a:cubicBezTo>
                  <a:cubicBezTo>
                    <a:pt x="13701" y="13994"/>
                    <a:pt x="23911" y="8155"/>
                    <a:pt x="34806" y="8155"/>
                  </a:cubicBezTo>
                  <a:cubicBezTo>
                    <a:pt x="41949" y="8155"/>
                    <a:pt x="48636" y="10504"/>
                    <a:pt x="54182" y="15005"/>
                  </a:cubicBezTo>
                  <a:cubicBezTo>
                    <a:pt x="54935" y="15605"/>
                    <a:pt x="55837" y="15895"/>
                    <a:pt x="56733" y="15895"/>
                  </a:cubicBezTo>
                  <a:cubicBezTo>
                    <a:pt x="57932" y="15895"/>
                    <a:pt x="59120" y="15375"/>
                    <a:pt x="59923" y="14385"/>
                  </a:cubicBezTo>
                  <a:cubicBezTo>
                    <a:pt x="61326" y="12624"/>
                    <a:pt x="61065" y="10047"/>
                    <a:pt x="59303" y="8644"/>
                  </a:cubicBezTo>
                  <a:cubicBezTo>
                    <a:pt x="52388" y="3066"/>
                    <a:pt x="43711" y="0"/>
                    <a:pt x="34806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4466450" y="3147400"/>
              <a:ext cx="233275" cy="205125"/>
            </a:xfrm>
            <a:custGeom>
              <a:avLst/>
              <a:gdLst/>
              <a:ahLst/>
              <a:cxnLst/>
              <a:rect l="l" t="t" r="r" b="b"/>
              <a:pathLst>
                <a:path w="9331" h="8205" extrusionOk="0">
                  <a:moveTo>
                    <a:pt x="4640" y="1"/>
                  </a:moveTo>
                  <a:cubicBezTo>
                    <a:pt x="4047" y="1"/>
                    <a:pt x="3444" y="131"/>
                    <a:pt x="2872" y="408"/>
                  </a:cubicBezTo>
                  <a:cubicBezTo>
                    <a:pt x="849" y="1387"/>
                    <a:pt x="1" y="3833"/>
                    <a:pt x="980" y="5856"/>
                  </a:cubicBezTo>
                  <a:cubicBezTo>
                    <a:pt x="980" y="5888"/>
                    <a:pt x="1012" y="5921"/>
                    <a:pt x="1012" y="5921"/>
                  </a:cubicBezTo>
                  <a:cubicBezTo>
                    <a:pt x="1730" y="7356"/>
                    <a:pt x="3165" y="8204"/>
                    <a:pt x="4666" y="8204"/>
                  </a:cubicBezTo>
                  <a:cubicBezTo>
                    <a:pt x="5253" y="8204"/>
                    <a:pt x="5873" y="8074"/>
                    <a:pt x="6460" y="7780"/>
                  </a:cubicBezTo>
                  <a:cubicBezTo>
                    <a:pt x="8482" y="6802"/>
                    <a:pt x="9330" y="4388"/>
                    <a:pt x="8352" y="2333"/>
                  </a:cubicBezTo>
                  <a:cubicBezTo>
                    <a:pt x="8319" y="2333"/>
                    <a:pt x="8319" y="2300"/>
                    <a:pt x="8286" y="2267"/>
                  </a:cubicBezTo>
                  <a:cubicBezTo>
                    <a:pt x="7585" y="840"/>
                    <a:pt x="6145" y="1"/>
                    <a:pt x="4640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3700700" y="14067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207"/>
                  </a:cubicBezTo>
                  <a:cubicBezTo>
                    <a:pt x="458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208" y="6948"/>
                  </a:cubicBezTo>
                  <a:cubicBezTo>
                    <a:pt x="1958" y="7731"/>
                    <a:pt x="3002" y="8155"/>
                    <a:pt x="4078" y="8155"/>
                  </a:cubicBezTo>
                  <a:cubicBezTo>
                    <a:pt x="5155" y="8155"/>
                    <a:pt x="6199" y="7731"/>
                    <a:pt x="6949" y="6948"/>
                  </a:cubicBezTo>
                  <a:cubicBezTo>
                    <a:pt x="7732" y="6198"/>
                    <a:pt x="8156" y="5154"/>
                    <a:pt x="8156" y="4078"/>
                  </a:cubicBezTo>
                  <a:cubicBezTo>
                    <a:pt x="8156" y="3001"/>
                    <a:pt x="7732" y="1957"/>
                    <a:pt x="6949" y="1207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2465225" y="1982450"/>
              <a:ext cx="1019400" cy="203900"/>
            </a:xfrm>
            <a:custGeom>
              <a:avLst/>
              <a:gdLst/>
              <a:ahLst/>
              <a:cxnLst/>
              <a:rect l="l" t="t" r="r" b="b"/>
              <a:pathLst>
                <a:path w="40776" h="8156" extrusionOk="0">
                  <a:moveTo>
                    <a:pt x="4078" y="1"/>
                  </a:moveTo>
                  <a:cubicBezTo>
                    <a:pt x="1795" y="1"/>
                    <a:pt x="1" y="1828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lnTo>
                    <a:pt x="36698" y="8156"/>
                  </a:lnTo>
                  <a:cubicBezTo>
                    <a:pt x="38982" y="8156"/>
                    <a:pt x="40776" y="6329"/>
                    <a:pt x="40776" y="4078"/>
                  </a:cubicBezTo>
                  <a:cubicBezTo>
                    <a:pt x="40776" y="1828"/>
                    <a:pt x="38982" y="1"/>
                    <a:pt x="36698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810800" y="1982450"/>
              <a:ext cx="672000" cy="203900"/>
            </a:xfrm>
            <a:custGeom>
              <a:avLst/>
              <a:gdLst/>
              <a:ahLst/>
              <a:cxnLst/>
              <a:rect l="l" t="t" r="r" b="b"/>
              <a:pathLst>
                <a:path w="26880" h="8156" extrusionOk="0">
                  <a:moveTo>
                    <a:pt x="4078" y="1"/>
                  </a:moveTo>
                  <a:cubicBezTo>
                    <a:pt x="1795" y="1"/>
                    <a:pt x="1" y="1828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lnTo>
                    <a:pt x="22802" y="8156"/>
                  </a:lnTo>
                  <a:cubicBezTo>
                    <a:pt x="25053" y="8156"/>
                    <a:pt x="26879" y="6329"/>
                    <a:pt x="26879" y="4078"/>
                  </a:cubicBezTo>
                  <a:cubicBezTo>
                    <a:pt x="26879" y="1828"/>
                    <a:pt x="25053" y="1"/>
                    <a:pt x="22802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190625" y="238125"/>
              <a:ext cx="886450" cy="876675"/>
            </a:xfrm>
            <a:custGeom>
              <a:avLst/>
              <a:gdLst/>
              <a:ahLst/>
              <a:cxnLst/>
              <a:rect l="l" t="t" r="r" b="b"/>
              <a:pathLst>
                <a:path w="35458" h="35067" extrusionOk="0">
                  <a:moveTo>
                    <a:pt x="17517" y="9851"/>
                  </a:moveTo>
                  <a:lnTo>
                    <a:pt x="25215" y="17517"/>
                  </a:lnTo>
                  <a:lnTo>
                    <a:pt x="17517" y="25215"/>
                  </a:lnTo>
                  <a:lnTo>
                    <a:pt x="9851" y="17517"/>
                  </a:lnTo>
                  <a:lnTo>
                    <a:pt x="17517" y="9851"/>
                  </a:lnTo>
                  <a:close/>
                  <a:moveTo>
                    <a:pt x="17517" y="0"/>
                  </a:moveTo>
                  <a:cubicBezTo>
                    <a:pt x="16440" y="0"/>
                    <a:pt x="15397" y="424"/>
                    <a:pt x="14646" y="1207"/>
                  </a:cubicBezTo>
                  <a:lnTo>
                    <a:pt x="1207" y="14646"/>
                  </a:lnTo>
                  <a:cubicBezTo>
                    <a:pt x="424" y="15397"/>
                    <a:pt x="0" y="16440"/>
                    <a:pt x="0" y="17517"/>
                  </a:cubicBezTo>
                  <a:cubicBezTo>
                    <a:pt x="0" y="18593"/>
                    <a:pt x="424" y="19637"/>
                    <a:pt x="1207" y="20420"/>
                  </a:cubicBezTo>
                  <a:lnTo>
                    <a:pt x="14646" y="33859"/>
                  </a:lnTo>
                  <a:cubicBezTo>
                    <a:pt x="15429" y="34642"/>
                    <a:pt x="16473" y="35066"/>
                    <a:pt x="17517" y="35066"/>
                  </a:cubicBezTo>
                  <a:cubicBezTo>
                    <a:pt x="18561" y="35066"/>
                    <a:pt x="19605" y="34642"/>
                    <a:pt x="20420" y="33859"/>
                  </a:cubicBezTo>
                  <a:lnTo>
                    <a:pt x="33859" y="20420"/>
                  </a:lnTo>
                  <a:cubicBezTo>
                    <a:pt x="35458" y="18822"/>
                    <a:pt x="35458" y="16245"/>
                    <a:pt x="33859" y="14646"/>
                  </a:cubicBezTo>
                  <a:lnTo>
                    <a:pt x="20420" y="1207"/>
                  </a:lnTo>
                  <a:cubicBezTo>
                    <a:pt x="19637" y="424"/>
                    <a:pt x="18593" y="0"/>
                    <a:pt x="17517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5410800" y="4755975"/>
              <a:ext cx="693200" cy="701350"/>
            </a:xfrm>
            <a:custGeom>
              <a:avLst/>
              <a:gdLst/>
              <a:ahLst/>
              <a:cxnLst/>
              <a:rect l="l" t="t" r="r" b="b"/>
              <a:pathLst>
                <a:path w="27728" h="28054" extrusionOk="0">
                  <a:moveTo>
                    <a:pt x="13864" y="0"/>
                  </a:moveTo>
                  <a:cubicBezTo>
                    <a:pt x="11613" y="0"/>
                    <a:pt x="9787" y="1827"/>
                    <a:pt x="9787" y="4078"/>
                  </a:cubicBezTo>
                  <a:lnTo>
                    <a:pt x="9787" y="9949"/>
                  </a:lnTo>
                  <a:lnTo>
                    <a:pt x="4078" y="9949"/>
                  </a:lnTo>
                  <a:cubicBezTo>
                    <a:pt x="1828" y="9949"/>
                    <a:pt x="1" y="11776"/>
                    <a:pt x="1" y="14027"/>
                  </a:cubicBezTo>
                  <a:cubicBezTo>
                    <a:pt x="1" y="16277"/>
                    <a:pt x="1828" y="18104"/>
                    <a:pt x="4078" y="18104"/>
                  </a:cubicBezTo>
                  <a:lnTo>
                    <a:pt x="9787" y="18104"/>
                  </a:lnTo>
                  <a:lnTo>
                    <a:pt x="9787" y="23976"/>
                  </a:lnTo>
                  <a:cubicBezTo>
                    <a:pt x="9787" y="26226"/>
                    <a:pt x="11613" y="28053"/>
                    <a:pt x="13864" y="28053"/>
                  </a:cubicBezTo>
                  <a:cubicBezTo>
                    <a:pt x="16115" y="28053"/>
                    <a:pt x="17942" y="26226"/>
                    <a:pt x="17942" y="23976"/>
                  </a:cubicBezTo>
                  <a:lnTo>
                    <a:pt x="17942" y="18104"/>
                  </a:lnTo>
                  <a:lnTo>
                    <a:pt x="23650" y="18104"/>
                  </a:lnTo>
                  <a:cubicBezTo>
                    <a:pt x="25901" y="18104"/>
                    <a:pt x="27728" y="16277"/>
                    <a:pt x="27728" y="14027"/>
                  </a:cubicBezTo>
                  <a:cubicBezTo>
                    <a:pt x="27728" y="11776"/>
                    <a:pt x="25901" y="9949"/>
                    <a:pt x="23650" y="9949"/>
                  </a:cubicBezTo>
                  <a:lnTo>
                    <a:pt x="17942" y="9949"/>
                  </a:lnTo>
                  <a:lnTo>
                    <a:pt x="17942" y="4078"/>
                  </a:lnTo>
                  <a:cubicBezTo>
                    <a:pt x="17942" y="1827"/>
                    <a:pt x="16115" y="0"/>
                    <a:pt x="13864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1374100" y="42748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8" y="424"/>
                    <a:pt x="1207" y="1207"/>
                  </a:cubicBezTo>
                  <a:cubicBezTo>
                    <a:pt x="425" y="1958"/>
                    <a:pt x="0" y="3001"/>
                    <a:pt x="0" y="4078"/>
                  </a:cubicBezTo>
                  <a:cubicBezTo>
                    <a:pt x="0" y="5154"/>
                    <a:pt x="425" y="6198"/>
                    <a:pt x="1207" y="6948"/>
                  </a:cubicBezTo>
                  <a:cubicBezTo>
                    <a:pt x="1958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9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8"/>
                    <a:pt x="6949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4881550" y="4534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25" y="425"/>
                    <a:pt x="1175" y="1175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8"/>
                    <a:pt x="1175" y="6949"/>
                  </a:cubicBezTo>
                  <a:cubicBezTo>
                    <a:pt x="1925" y="7699"/>
                    <a:pt x="3002" y="8156"/>
                    <a:pt x="4078" y="8156"/>
                  </a:cubicBezTo>
                  <a:cubicBezTo>
                    <a:pt x="5122" y="8156"/>
                    <a:pt x="6198" y="7699"/>
                    <a:pt x="6949" y="6949"/>
                  </a:cubicBezTo>
                  <a:cubicBezTo>
                    <a:pt x="7699" y="6198"/>
                    <a:pt x="8155" y="5155"/>
                    <a:pt x="8155" y="4078"/>
                  </a:cubicBezTo>
                  <a:cubicBezTo>
                    <a:pt x="8155" y="3002"/>
                    <a:pt x="7699" y="1958"/>
                    <a:pt x="6949" y="1175"/>
                  </a:cubicBezTo>
                  <a:cubicBezTo>
                    <a:pt x="6198" y="425"/>
                    <a:pt x="5122" y="1"/>
                    <a:pt x="4078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5547800" y="406925"/>
              <a:ext cx="693200" cy="693200"/>
            </a:xfrm>
            <a:custGeom>
              <a:avLst/>
              <a:gdLst/>
              <a:ahLst/>
              <a:cxnLst/>
              <a:rect l="l" t="t" r="r" b="b"/>
              <a:pathLst>
                <a:path w="27728" h="27728" extrusionOk="0">
                  <a:moveTo>
                    <a:pt x="13864" y="8155"/>
                  </a:moveTo>
                  <a:cubicBezTo>
                    <a:pt x="17029" y="8155"/>
                    <a:pt x="19573" y="10700"/>
                    <a:pt x="19573" y="13864"/>
                  </a:cubicBezTo>
                  <a:cubicBezTo>
                    <a:pt x="19573" y="16995"/>
                    <a:pt x="17029" y="19572"/>
                    <a:pt x="13864" y="19572"/>
                  </a:cubicBezTo>
                  <a:cubicBezTo>
                    <a:pt x="10733" y="19572"/>
                    <a:pt x="8156" y="16995"/>
                    <a:pt x="8156" y="13864"/>
                  </a:cubicBezTo>
                  <a:cubicBezTo>
                    <a:pt x="8156" y="10700"/>
                    <a:pt x="10733" y="8155"/>
                    <a:pt x="13864" y="8155"/>
                  </a:cubicBezTo>
                  <a:close/>
                  <a:moveTo>
                    <a:pt x="13864" y="0"/>
                  </a:moveTo>
                  <a:cubicBezTo>
                    <a:pt x="6231" y="0"/>
                    <a:pt x="1" y="6198"/>
                    <a:pt x="1" y="13864"/>
                  </a:cubicBezTo>
                  <a:cubicBezTo>
                    <a:pt x="1" y="21497"/>
                    <a:pt x="6231" y="27727"/>
                    <a:pt x="13864" y="27727"/>
                  </a:cubicBezTo>
                  <a:cubicBezTo>
                    <a:pt x="21530" y="27727"/>
                    <a:pt x="27728" y="21497"/>
                    <a:pt x="27728" y="13864"/>
                  </a:cubicBezTo>
                  <a:cubicBezTo>
                    <a:pt x="27728" y="6198"/>
                    <a:pt x="21530" y="0"/>
                    <a:pt x="13864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466250" y="4702950"/>
              <a:ext cx="754350" cy="754375"/>
            </a:xfrm>
            <a:custGeom>
              <a:avLst/>
              <a:gdLst/>
              <a:ahLst/>
              <a:cxnLst/>
              <a:rect l="l" t="t" r="r" b="b"/>
              <a:pathLst>
                <a:path w="30174" h="30175" extrusionOk="0">
                  <a:moveTo>
                    <a:pt x="15071" y="8156"/>
                  </a:moveTo>
                  <a:cubicBezTo>
                    <a:pt x="18887" y="8156"/>
                    <a:pt x="22019" y="11255"/>
                    <a:pt x="22019" y="15104"/>
                  </a:cubicBezTo>
                  <a:cubicBezTo>
                    <a:pt x="22019" y="18920"/>
                    <a:pt x="18887" y="22019"/>
                    <a:pt x="15071" y="22019"/>
                  </a:cubicBezTo>
                  <a:cubicBezTo>
                    <a:pt x="11254" y="22019"/>
                    <a:pt x="8155" y="18920"/>
                    <a:pt x="8155" y="15104"/>
                  </a:cubicBezTo>
                  <a:cubicBezTo>
                    <a:pt x="8155" y="11255"/>
                    <a:pt x="11254" y="8156"/>
                    <a:pt x="15071" y="8156"/>
                  </a:cubicBezTo>
                  <a:close/>
                  <a:moveTo>
                    <a:pt x="15071" y="1"/>
                  </a:moveTo>
                  <a:cubicBezTo>
                    <a:pt x="6753" y="1"/>
                    <a:pt x="1" y="6753"/>
                    <a:pt x="1" y="15104"/>
                  </a:cubicBezTo>
                  <a:cubicBezTo>
                    <a:pt x="1" y="23422"/>
                    <a:pt x="6753" y="30174"/>
                    <a:pt x="15071" y="30174"/>
                  </a:cubicBezTo>
                  <a:cubicBezTo>
                    <a:pt x="23389" y="30174"/>
                    <a:pt x="30174" y="23422"/>
                    <a:pt x="30174" y="15104"/>
                  </a:cubicBezTo>
                  <a:cubicBezTo>
                    <a:pt x="30174" y="6753"/>
                    <a:pt x="23389" y="1"/>
                    <a:pt x="15071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4"/>
          <p:cNvGrpSpPr/>
          <p:nvPr/>
        </p:nvGrpSpPr>
        <p:grpSpPr>
          <a:xfrm>
            <a:off x="6435453" y="3179745"/>
            <a:ext cx="363006" cy="350730"/>
            <a:chOff x="1099275" y="238125"/>
            <a:chExt cx="5401875" cy="5219200"/>
          </a:xfrm>
        </p:grpSpPr>
        <p:sp>
          <p:nvSpPr>
            <p:cNvPr id="323" name="Google Shape;323;p34"/>
            <p:cNvSpPr/>
            <p:nvPr/>
          </p:nvSpPr>
          <p:spPr>
            <a:xfrm>
              <a:off x="3134750" y="1268900"/>
              <a:ext cx="742950" cy="742950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14843" y="1"/>
                  </a:moveTo>
                  <a:cubicBezTo>
                    <a:pt x="12592" y="1"/>
                    <a:pt x="10765" y="1827"/>
                    <a:pt x="10765" y="4078"/>
                  </a:cubicBezTo>
                  <a:cubicBezTo>
                    <a:pt x="10765" y="6329"/>
                    <a:pt x="12592" y="8155"/>
                    <a:pt x="14843" y="8155"/>
                  </a:cubicBezTo>
                  <a:cubicBezTo>
                    <a:pt x="18561" y="8155"/>
                    <a:pt x="21562" y="11157"/>
                    <a:pt x="21562" y="14875"/>
                  </a:cubicBezTo>
                  <a:cubicBezTo>
                    <a:pt x="21562" y="18561"/>
                    <a:pt x="18561" y="21562"/>
                    <a:pt x="14843" y="21562"/>
                  </a:cubicBezTo>
                  <a:cubicBezTo>
                    <a:pt x="11157" y="21562"/>
                    <a:pt x="8156" y="18561"/>
                    <a:pt x="8156" y="14875"/>
                  </a:cubicBezTo>
                  <a:cubicBezTo>
                    <a:pt x="8156" y="12624"/>
                    <a:pt x="6329" y="10798"/>
                    <a:pt x="4078" y="10798"/>
                  </a:cubicBezTo>
                  <a:cubicBezTo>
                    <a:pt x="1827" y="10798"/>
                    <a:pt x="1" y="12624"/>
                    <a:pt x="1" y="14875"/>
                  </a:cubicBezTo>
                  <a:cubicBezTo>
                    <a:pt x="1" y="23063"/>
                    <a:pt x="6655" y="29717"/>
                    <a:pt x="14843" y="29717"/>
                  </a:cubicBezTo>
                  <a:cubicBezTo>
                    <a:pt x="23063" y="29717"/>
                    <a:pt x="29717" y="23063"/>
                    <a:pt x="29717" y="14875"/>
                  </a:cubicBezTo>
                  <a:cubicBezTo>
                    <a:pt x="29717" y="6688"/>
                    <a:pt x="23063" y="1"/>
                    <a:pt x="14843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3404675" y="25011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26" y="424"/>
                    <a:pt x="1175" y="1207"/>
                  </a:cubicBezTo>
                  <a:cubicBezTo>
                    <a:pt x="425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175" y="6948"/>
                  </a:cubicBezTo>
                  <a:cubicBezTo>
                    <a:pt x="1926" y="7731"/>
                    <a:pt x="3002" y="8155"/>
                    <a:pt x="4078" y="8155"/>
                  </a:cubicBezTo>
                  <a:cubicBezTo>
                    <a:pt x="5122" y="8155"/>
                    <a:pt x="6199" y="7731"/>
                    <a:pt x="6949" y="6948"/>
                  </a:cubicBezTo>
                  <a:cubicBezTo>
                    <a:pt x="7699" y="6198"/>
                    <a:pt x="8156" y="5154"/>
                    <a:pt x="8156" y="4078"/>
                  </a:cubicBezTo>
                  <a:cubicBezTo>
                    <a:pt x="8156" y="3001"/>
                    <a:pt x="7699" y="1957"/>
                    <a:pt x="6949" y="1207"/>
                  </a:cubicBezTo>
                  <a:cubicBezTo>
                    <a:pt x="6199" y="424"/>
                    <a:pt x="5122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2218150" y="4216300"/>
              <a:ext cx="226725" cy="206975"/>
            </a:xfrm>
            <a:custGeom>
              <a:avLst/>
              <a:gdLst/>
              <a:ahLst/>
              <a:cxnLst/>
              <a:rect l="l" t="t" r="r" b="b"/>
              <a:pathLst>
                <a:path w="9069" h="8279" extrusionOk="0">
                  <a:moveTo>
                    <a:pt x="4453" y="1"/>
                  </a:moveTo>
                  <a:cubicBezTo>
                    <a:pt x="3409" y="1"/>
                    <a:pt x="2365" y="400"/>
                    <a:pt x="1566" y="1200"/>
                  </a:cubicBezTo>
                  <a:cubicBezTo>
                    <a:pt x="0" y="2798"/>
                    <a:pt x="0" y="5375"/>
                    <a:pt x="1566" y="6973"/>
                  </a:cubicBezTo>
                  <a:lnTo>
                    <a:pt x="1729" y="7104"/>
                  </a:lnTo>
                  <a:cubicBezTo>
                    <a:pt x="2512" y="7887"/>
                    <a:pt x="3556" y="8278"/>
                    <a:pt x="4599" y="8278"/>
                  </a:cubicBezTo>
                  <a:cubicBezTo>
                    <a:pt x="5643" y="8278"/>
                    <a:pt x="6687" y="7887"/>
                    <a:pt x="7470" y="7104"/>
                  </a:cubicBezTo>
                  <a:cubicBezTo>
                    <a:pt x="9068" y="5505"/>
                    <a:pt x="9068" y="2928"/>
                    <a:pt x="7470" y="1330"/>
                  </a:cubicBezTo>
                  <a:lnTo>
                    <a:pt x="7340" y="1200"/>
                  </a:lnTo>
                  <a:cubicBezTo>
                    <a:pt x="6540" y="400"/>
                    <a:pt x="5496" y="1"/>
                    <a:pt x="4453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5523350" y="238125"/>
              <a:ext cx="886475" cy="876675"/>
            </a:xfrm>
            <a:custGeom>
              <a:avLst/>
              <a:gdLst/>
              <a:ahLst/>
              <a:cxnLst/>
              <a:rect l="l" t="t" r="r" b="b"/>
              <a:pathLst>
                <a:path w="35459" h="35067" extrusionOk="0">
                  <a:moveTo>
                    <a:pt x="17941" y="9851"/>
                  </a:moveTo>
                  <a:lnTo>
                    <a:pt x="25607" y="17517"/>
                  </a:lnTo>
                  <a:lnTo>
                    <a:pt x="17941" y="25215"/>
                  </a:lnTo>
                  <a:lnTo>
                    <a:pt x="10243" y="17517"/>
                  </a:lnTo>
                  <a:lnTo>
                    <a:pt x="17941" y="9851"/>
                  </a:lnTo>
                  <a:close/>
                  <a:moveTo>
                    <a:pt x="17941" y="0"/>
                  </a:moveTo>
                  <a:cubicBezTo>
                    <a:pt x="16865" y="0"/>
                    <a:pt x="15821" y="424"/>
                    <a:pt x="15038" y="1207"/>
                  </a:cubicBezTo>
                  <a:lnTo>
                    <a:pt x="1599" y="14646"/>
                  </a:lnTo>
                  <a:cubicBezTo>
                    <a:pt x="0" y="16245"/>
                    <a:pt x="0" y="18822"/>
                    <a:pt x="1599" y="20420"/>
                  </a:cubicBezTo>
                  <a:lnTo>
                    <a:pt x="15038" y="33859"/>
                  </a:lnTo>
                  <a:cubicBezTo>
                    <a:pt x="15821" y="34610"/>
                    <a:pt x="16865" y="35066"/>
                    <a:pt x="17941" y="35066"/>
                  </a:cubicBezTo>
                  <a:cubicBezTo>
                    <a:pt x="19018" y="35066"/>
                    <a:pt x="20062" y="34610"/>
                    <a:pt x="20812" y="33859"/>
                  </a:cubicBezTo>
                  <a:lnTo>
                    <a:pt x="34251" y="20420"/>
                  </a:lnTo>
                  <a:cubicBezTo>
                    <a:pt x="35034" y="19637"/>
                    <a:pt x="35458" y="18593"/>
                    <a:pt x="35458" y="17517"/>
                  </a:cubicBezTo>
                  <a:cubicBezTo>
                    <a:pt x="35458" y="16440"/>
                    <a:pt x="35034" y="15397"/>
                    <a:pt x="34251" y="14646"/>
                  </a:cubicBezTo>
                  <a:lnTo>
                    <a:pt x="20812" y="1207"/>
                  </a:lnTo>
                  <a:cubicBezTo>
                    <a:pt x="20062" y="424"/>
                    <a:pt x="19018" y="0"/>
                    <a:pt x="17941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1190625" y="4580825"/>
              <a:ext cx="886450" cy="876500"/>
            </a:xfrm>
            <a:custGeom>
              <a:avLst/>
              <a:gdLst/>
              <a:ahLst/>
              <a:cxnLst/>
              <a:rect l="l" t="t" r="r" b="b"/>
              <a:pathLst>
                <a:path w="35458" h="35060" extrusionOk="0">
                  <a:moveTo>
                    <a:pt x="17517" y="9844"/>
                  </a:moveTo>
                  <a:lnTo>
                    <a:pt x="25215" y="17542"/>
                  </a:lnTo>
                  <a:lnTo>
                    <a:pt x="17517" y="25208"/>
                  </a:lnTo>
                  <a:lnTo>
                    <a:pt x="9851" y="17542"/>
                  </a:lnTo>
                  <a:lnTo>
                    <a:pt x="17517" y="9844"/>
                  </a:lnTo>
                  <a:close/>
                  <a:moveTo>
                    <a:pt x="17533" y="1"/>
                  </a:moveTo>
                  <a:cubicBezTo>
                    <a:pt x="16489" y="1"/>
                    <a:pt x="15446" y="401"/>
                    <a:pt x="14646" y="1200"/>
                  </a:cubicBezTo>
                  <a:lnTo>
                    <a:pt x="1207" y="14639"/>
                  </a:lnTo>
                  <a:cubicBezTo>
                    <a:pt x="424" y="15422"/>
                    <a:pt x="0" y="16466"/>
                    <a:pt x="0" y="17542"/>
                  </a:cubicBezTo>
                  <a:cubicBezTo>
                    <a:pt x="0" y="18619"/>
                    <a:pt x="424" y="19663"/>
                    <a:pt x="1207" y="20413"/>
                  </a:cubicBezTo>
                  <a:lnTo>
                    <a:pt x="14646" y="33852"/>
                  </a:lnTo>
                  <a:cubicBezTo>
                    <a:pt x="15397" y="34635"/>
                    <a:pt x="16440" y="35059"/>
                    <a:pt x="17517" y="35059"/>
                  </a:cubicBezTo>
                  <a:cubicBezTo>
                    <a:pt x="18593" y="35059"/>
                    <a:pt x="19637" y="34635"/>
                    <a:pt x="20420" y="33852"/>
                  </a:cubicBezTo>
                  <a:lnTo>
                    <a:pt x="33859" y="20413"/>
                  </a:lnTo>
                  <a:cubicBezTo>
                    <a:pt x="35458" y="18814"/>
                    <a:pt x="35458" y="16237"/>
                    <a:pt x="33859" y="14639"/>
                  </a:cubicBezTo>
                  <a:lnTo>
                    <a:pt x="20420" y="1200"/>
                  </a:lnTo>
                  <a:cubicBezTo>
                    <a:pt x="19621" y="401"/>
                    <a:pt x="18577" y="1"/>
                    <a:pt x="17533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1099275" y="238275"/>
              <a:ext cx="5401875" cy="5219050"/>
            </a:xfrm>
            <a:custGeom>
              <a:avLst/>
              <a:gdLst/>
              <a:ahLst/>
              <a:cxnLst/>
              <a:rect l="l" t="t" r="r" b="b"/>
              <a:pathLst>
                <a:path w="216075" h="208762" extrusionOk="0">
                  <a:moveTo>
                    <a:pt x="54289" y="30227"/>
                  </a:moveTo>
                  <a:cubicBezTo>
                    <a:pt x="56362" y="30227"/>
                    <a:pt x="58605" y="30435"/>
                    <a:pt x="61000" y="30852"/>
                  </a:cubicBezTo>
                  <a:cubicBezTo>
                    <a:pt x="55781" y="34212"/>
                    <a:pt x="50855" y="38159"/>
                    <a:pt x="46321" y="42693"/>
                  </a:cubicBezTo>
                  <a:cubicBezTo>
                    <a:pt x="43385" y="45629"/>
                    <a:pt x="40645" y="48793"/>
                    <a:pt x="38133" y="52153"/>
                  </a:cubicBezTo>
                  <a:cubicBezTo>
                    <a:pt x="36992" y="44227"/>
                    <a:pt x="38264" y="38061"/>
                    <a:pt x="41917" y="34408"/>
                  </a:cubicBezTo>
                  <a:cubicBezTo>
                    <a:pt x="44672" y="31629"/>
                    <a:pt x="48907" y="30227"/>
                    <a:pt x="54289" y="30227"/>
                  </a:cubicBezTo>
                  <a:close/>
                  <a:moveTo>
                    <a:pt x="154227" y="44487"/>
                  </a:moveTo>
                  <a:cubicBezTo>
                    <a:pt x="161893" y="44487"/>
                    <a:pt x="168091" y="50718"/>
                    <a:pt x="168091" y="58351"/>
                  </a:cubicBezTo>
                  <a:cubicBezTo>
                    <a:pt x="168091" y="66017"/>
                    <a:pt x="161893" y="72214"/>
                    <a:pt x="154227" y="72214"/>
                  </a:cubicBezTo>
                  <a:cubicBezTo>
                    <a:pt x="146594" y="72214"/>
                    <a:pt x="140364" y="66017"/>
                    <a:pt x="140364" y="58351"/>
                  </a:cubicBezTo>
                  <a:cubicBezTo>
                    <a:pt x="140364" y="50718"/>
                    <a:pt x="146594" y="44487"/>
                    <a:pt x="154227" y="44487"/>
                  </a:cubicBezTo>
                  <a:close/>
                  <a:moveTo>
                    <a:pt x="108048" y="25313"/>
                  </a:moveTo>
                  <a:cubicBezTo>
                    <a:pt x="122377" y="25313"/>
                    <a:pt x="136707" y="29171"/>
                    <a:pt x="149334" y="36887"/>
                  </a:cubicBezTo>
                  <a:cubicBezTo>
                    <a:pt x="139548" y="39138"/>
                    <a:pt x="132209" y="47913"/>
                    <a:pt x="132209" y="58351"/>
                  </a:cubicBezTo>
                  <a:cubicBezTo>
                    <a:pt x="132209" y="70486"/>
                    <a:pt x="142093" y="80369"/>
                    <a:pt x="154227" y="80369"/>
                  </a:cubicBezTo>
                  <a:cubicBezTo>
                    <a:pt x="164666" y="80369"/>
                    <a:pt x="173408" y="73095"/>
                    <a:pt x="175659" y="63342"/>
                  </a:cubicBezTo>
                  <a:lnTo>
                    <a:pt x="175659" y="63342"/>
                  </a:lnTo>
                  <a:cubicBezTo>
                    <a:pt x="194121" y="93776"/>
                    <a:pt x="190240" y="134062"/>
                    <a:pt x="163981" y="160321"/>
                  </a:cubicBezTo>
                  <a:cubicBezTo>
                    <a:pt x="159871" y="164398"/>
                    <a:pt x="155336" y="168052"/>
                    <a:pt x="150509" y="171118"/>
                  </a:cubicBezTo>
                  <a:cubicBezTo>
                    <a:pt x="147475" y="170204"/>
                    <a:pt x="144278" y="169063"/>
                    <a:pt x="140951" y="167595"/>
                  </a:cubicBezTo>
                  <a:cubicBezTo>
                    <a:pt x="125685" y="161006"/>
                    <a:pt x="108951" y="149687"/>
                    <a:pt x="93000" y="135236"/>
                  </a:cubicBezTo>
                  <a:cubicBezTo>
                    <a:pt x="93032" y="135138"/>
                    <a:pt x="93032" y="135040"/>
                    <a:pt x="93032" y="134942"/>
                  </a:cubicBezTo>
                  <a:cubicBezTo>
                    <a:pt x="93032" y="126624"/>
                    <a:pt x="99785" y="119872"/>
                    <a:pt x="108103" y="119872"/>
                  </a:cubicBezTo>
                  <a:cubicBezTo>
                    <a:pt x="116388" y="119872"/>
                    <a:pt x="123141" y="126624"/>
                    <a:pt x="123141" y="134942"/>
                  </a:cubicBezTo>
                  <a:cubicBezTo>
                    <a:pt x="123141" y="137193"/>
                    <a:pt x="124967" y="139020"/>
                    <a:pt x="127218" y="139020"/>
                  </a:cubicBezTo>
                  <a:cubicBezTo>
                    <a:pt x="129469" y="139020"/>
                    <a:pt x="131296" y="137193"/>
                    <a:pt x="131296" y="134942"/>
                  </a:cubicBezTo>
                  <a:cubicBezTo>
                    <a:pt x="131296" y="122123"/>
                    <a:pt x="120890" y="111717"/>
                    <a:pt x="108103" y="111717"/>
                  </a:cubicBezTo>
                  <a:cubicBezTo>
                    <a:pt x="97567" y="111717"/>
                    <a:pt x="88629" y="118763"/>
                    <a:pt x="85823" y="128418"/>
                  </a:cubicBezTo>
                  <a:cubicBezTo>
                    <a:pt x="85302" y="127929"/>
                    <a:pt x="84812" y="127407"/>
                    <a:pt x="84290" y="126918"/>
                  </a:cubicBezTo>
                  <a:cubicBezTo>
                    <a:pt x="65860" y="108488"/>
                    <a:pt x="51409" y="88361"/>
                    <a:pt x="43613" y="70257"/>
                  </a:cubicBezTo>
                  <a:cubicBezTo>
                    <a:pt x="42504" y="67680"/>
                    <a:pt x="41526" y="65168"/>
                    <a:pt x="40743" y="62787"/>
                  </a:cubicBezTo>
                  <a:cubicBezTo>
                    <a:pt x="43711" y="57960"/>
                    <a:pt x="47267" y="53458"/>
                    <a:pt x="51246" y="49348"/>
                  </a:cubicBezTo>
                  <a:cubicBezTo>
                    <a:pt x="60380" y="52153"/>
                    <a:pt x="65893" y="61678"/>
                    <a:pt x="63642" y="71105"/>
                  </a:cubicBezTo>
                  <a:cubicBezTo>
                    <a:pt x="62826" y="74596"/>
                    <a:pt x="61032" y="77727"/>
                    <a:pt x="58423" y="80174"/>
                  </a:cubicBezTo>
                  <a:cubicBezTo>
                    <a:pt x="56792" y="81739"/>
                    <a:pt x="56727" y="84316"/>
                    <a:pt x="58260" y="85947"/>
                  </a:cubicBezTo>
                  <a:cubicBezTo>
                    <a:pt x="59075" y="86795"/>
                    <a:pt x="60152" y="87220"/>
                    <a:pt x="61228" y="87220"/>
                  </a:cubicBezTo>
                  <a:cubicBezTo>
                    <a:pt x="62239" y="87220"/>
                    <a:pt x="63250" y="86861"/>
                    <a:pt x="64033" y="86110"/>
                  </a:cubicBezTo>
                  <a:cubicBezTo>
                    <a:pt x="67785" y="82587"/>
                    <a:pt x="70394" y="78053"/>
                    <a:pt x="71601" y="72997"/>
                  </a:cubicBezTo>
                  <a:cubicBezTo>
                    <a:pt x="74472" y="60863"/>
                    <a:pt x="68502" y="48663"/>
                    <a:pt x="57836" y="43248"/>
                  </a:cubicBezTo>
                  <a:cubicBezTo>
                    <a:pt x="72379" y="31291"/>
                    <a:pt x="90212" y="25313"/>
                    <a:pt x="108048" y="25313"/>
                  </a:cubicBezTo>
                  <a:close/>
                  <a:moveTo>
                    <a:pt x="180747" y="152688"/>
                  </a:moveTo>
                  <a:lnTo>
                    <a:pt x="180747" y="152688"/>
                  </a:lnTo>
                  <a:cubicBezTo>
                    <a:pt x="181595" y="160125"/>
                    <a:pt x="180291" y="165866"/>
                    <a:pt x="176833" y="169324"/>
                  </a:cubicBezTo>
                  <a:cubicBezTo>
                    <a:pt x="174020" y="172108"/>
                    <a:pt x="169758" y="173490"/>
                    <a:pt x="164350" y="173490"/>
                  </a:cubicBezTo>
                  <a:cubicBezTo>
                    <a:pt x="163423" y="173490"/>
                    <a:pt x="162462" y="173450"/>
                    <a:pt x="161469" y="173369"/>
                  </a:cubicBezTo>
                  <a:cubicBezTo>
                    <a:pt x="164372" y="171118"/>
                    <a:pt x="167145" y="168671"/>
                    <a:pt x="169754" y="166094"/>
                  </a:cubicBezTo>
                  <a:cubicBezTo>
                    <a:pt x="173864" y="161952"/>
                    <a:pt x="177550" y="157450"/>
                    <a:pt x="180747" y="152688"/>
                  </a:cubicBezTo>
                  <a:close/>
                  <a:moveTo>
                    <a:pt x="45467" y="8129"/>
                  </a:moveTo>
                  <a:cubicBezTo>
                    <a:pt x="54341" y="8129"/>
                    <a:pt x="64618" y="10339"/>
                    <a:pt x="75940" y="14771"/>
                  </a:cubicBezTo>
                  <a:cubicBezTo>
                    <a:pt x="79560" y="16206"/>
                    <a:pt x="83246" y="17837"/>
                    <a:pt x="86998" y="19664"/>
                  </a:cubicBezTo>
                  <a:cubicBezTo>
                    <a:pt x="81681" y="20969"/>
                    <a:pt x="76527" y="22795"/>
                    <a:pt x="71569" y="25079"/>
                  </a:cubicBezTo>
                  <a:cubicBezTo>
                    <a:pt x="65172" y="23065"/>
                    <a:pt x="59360" y="22060"/>
                    <a:pt x="54221" y="22060"/>
                  </a:cubicBezTo>
                  <a:cubicBezTo>
                    <a:pt x="46625" y="22060"/>
                    <a:pt x="40502" y="24256"/>
                    <a:pt x="36143" y="28634"/>
                  </a:cubicBezTo>
                  <a:cubicBezTo>
                    <a:pt x="27401" y="37344"/>
                    <a:pt x="27401" y="53295"/>
                    <a:pt x="36111" y="73487"/>
                  </a:cubicBezTo>
                  <a:cubicBezTo>
                    <a:pt x="44331" y="92504"/>
                    <a:pt x="59401" y="113544"/>
                    <a:pt x="78549" y="132692"/>
                  </a:cubicBezTo>
                  <a:cubicBezTo>
                    <a:pt x="97664" y="151839"/>
                    <a:pt x="118704" y="166877"/>
                    <a:pt x="137722" y="175097"/>
                  </a:cubicBezTo>
                  <a:cubicBezTo>
                    <a:pt x="147834" y="179468"/>
                    <a:pt x="156837" y="181621"/>
                    <a:pt x="164437" y="181621"/>
                  </a:cubicBezTo>
                  <a:cubicBezTo>
                    <a:pt x="172038" y="181621"/>
                    <a:pt x="178236" y="179436"/>
                    <a:pt x="182574" y="175065"/>
                  </a:cubicBezTo>
                  <a:cubicBezTo>
                    <a:pt x="189555" y="168117"/>
                    <a:pt x="190990" y="156700"/>
                    <a:pt x="186847" y="141956"/>
                  </a:cubicBezTo>
                  <a:cubicBezTo>
                    <a:pt x="189359" y="136671"/>
                    <a:pt x="191349" y="131126"/>
                    <a:pt x="192751" y="125417"/>
                  </a:cubicBezTo>
                  <a:cubicBezTo>
                    <a:pt x="194578" y="129169"/>
                    <a:pt x="196209" y="132855"/>
                    <a:pt x="197644" y="136476"/>
                  </a:cubicBezTo>
                  <a:cubicBezTo>
                    <a:pt x="207235" y="160973"/>
                    <a:pt x="206419" y="180578"/>
                    <a:pt x="195328" y="191668"/>
                  </a:cubicBezTo>
                  <a:cubicBezTo>
                    <a:pt x="189392" y="197605"/>
                    <a:pt x="181073" y="200606"/>
                    <a:pt x="170635" y="200606"/>
                  </a:cubicBezTo>
                  <a:cubicBezTo>
                    <a:pt x="161632" y="200606"/>
                    <a:pt x="151357" y="198388"/>
                    <a:pt x="140136" y="193984"/>
                  </a:cubicBezTo>
                  <a:cubicBezTo>
                    <a:pt x="116682" y="184818"/>
                    <a:pt x="91173" y="167138"/>
                    <a:pt x="68209" y="144206"/>
                  </a:cubicBezTo>
                  <a:cubicBezTo>
                    <a:pt x="45277" y="121242"/>
                    <a:pt x="27597" y="95733"/>
                    <a:pt x="18431" y="72280"/>
                  </a:cubicBezTo>
                  <a:cubicBezTo>
                    <a:pt x="8841" y="47782"/>
                    <a:pt x="9656" y="28178"/>
                    <a:pt x="20747" y="17087"/>
                  </a:cubicBezTo>
                  <a:cubicBezTo>
                    <a:pt x="26712" y="11122"/>
                    <a:pt x="35140" y="8129"/>
                    <a:pt x="45467" y="8129"/>
                  </a:cubicBezTo>
                  <a:close/>
                  <a:moveTo>
                    <a:pt x="45416" y="1"/>
                  </a:moveTo>
                  <a:cubicBezTo>
                    <a:pt x="32904" y="1"/>
                    <a:pt x="22516" y="3788"/>
                    <a:pt x="14973" y="11313"/>
                  </a:cubicBezTo>
                  <a:cubicBezTo>
                    <a:pt x="1468" y="24818"/>
                    <a:pt x="1" y="47554"/>
                    <a:pt x="10863" y="75248"/>
                  </a:cubicBezTo>
                  <a:cubicBezTo>
                    <a:pt x="13570" y="82261"/>
                    <a:pt x="17028" y="89405"/>
                    <a:pt x="21138" y="96647"/>
                  </a:cubicBezTo>
                  <a:cubicBezTo>
                    <a:pt x="19475" y="115240"/>
                    <a:pt x="23911" y="134127"/>
                    <a:pt x="33632" y="149980"/>
                  </a:cubicBezTo>
                  <a:cubicBezTo>
                    <a:pt x="34382" y="151252"/>
                    <a:pt x="35719" y="151937"/>
                    <a:pt x="37089" y="151937"/>
                  </a:cubicBezTo>
                  <a:cubicBezTo>
                    <a:pt x="37840" y="151937"/>
                    <a:pt x="38557" y="151742"/>
                    <a:pt x="39242" y="151318"/>
                  </a:cubicBezTo>
                  <a:cubicBezTo>
                    <a:pt x="41167" y="150143"/>
                    <a:pt x="41754" y="147632"/>
                    <a:pt x="40580" y="145707"/>
                  </a:cubicBezTo>
                  <a:cubicBezTo>
                    <a:pt x="33893" y="134845"/>
                    <a:pt x="29978" y="122351"/>
                    <a:pt x="29130" y="109597"/>
                  </a:cubicBezTo>
                  <a:lnTo>
                    <a:pt x="29130" y="109597"/>
                  </a:lnTo>
                  <a:cubicBezTo>
                    <a:pt x="38296" y="123362"/>
                    <a:pt x="49583" y="137063"/>
                    <a:pt x="62468" y="149948"/>
                  </a:cubicBezTo>
                  <a:cubicBezTo>
                    <a:pt x="75352" y="162832"/>
                    <a:pt x="89053" y="174119"/>
                    <a:pt x="102818" y="183285"/>
                  </a:cubicBezTo>
                  <a:cubicBezTo>
                    <a:pt x="89868" y="182437"/>
                    <a:pt x="77212" y="178392"/>
                    <a:pt x="66252" y="171542"/>
                  </a:cubicBezTo>
                  <a:cubicBezTo>
                    <a:pt x="65580" y="171132"/>
                    <a:pt x="64836" y="170937"/>
                    <a:pt x="64102" y="170937"/>
                  </a:cubicBezTo>
                  <a:cubicBezTo>
                    <a:pt x="62732" y="170937"/>
                    <a:pt x="61394" y="171615"/>
                    <a:pt x="60608" y="172847"/>
                  </a:cubicBezTo>
                  <a:cubicBezTo>
                    <a:pt x="59434" y="174771"/>
                    <a:pt x="60021" y="177283"/>
                    <a:pt x="61913" y="178490"/>
                  </a:cubicBezTo>
                  <a:cubicBezTo>
                    <a:pt x="75711" y="187069"/>
                    <a:pt x="91858" y="191636"/>
                    <a:pt x="108135" y="191636"/>
                  </a:cubicBezTo>
                  <a:cubicBezTo>
                    <a:pt x="110680" y="191636"/>
                    <a:pt x="113257" y="191505"/>
                    <a:pt x="115801" y="191277"/>
                  </a:cubicBezTo>
                  <a:cubicBezTo>
                    <a:pt x="123010" y="195387"/>
                    <a:pt x="130154" y="198845"/>
                    <a:pt x="137167" y="201552"/>
                  </a:cubicBezTo>
                  <a:cubicBezTo>
                    <a:pt x="149367" y="206347"/>
                    <a:pt x="160621" y="208761"/>
                    <a:pt x="170635" y="208761"/>
                  </a:cubicBezTo>
                  <a:cubicBezTo>
                    <a:pt x="183324" y="208761"/>
                    <a:pt x="193567" y="204945"/>
                    <a:pt x="201102" y="197442"/>
                  </a:cubicBezTo>
                  <a:cubicBezTo>
                    <a:pt x="214607" y="183937"/>
                    <a:pt x="216075" y="161201"/>
                    <a:pt x="205212" y="133507"/>
                  </a:cubicBezTo>
                  <a:cubicBezTo>
                    <a:pt x="202505" y="126559"/>
                    <a:pt x="199047" y="119383"/>
                    <a:pt x="194937" y="112141"/>
                  </a:cubicBezTo>
                  <a:cubicBezTo>
                    <a:pt x="195165" y="109564"/>
                    <a:pt x="195296" y="106987"/>
                    <a:pt x="195296" y="104378"/>
                  </a:cubicBezTo>
                  <a:cubicBezTo>
                    <a:pt x="195296" y="81054"/>
                    <a:pt x="186227" y="59166"/>
                    <a:pt x="169754" y="42661"/>
                  </a:cubicBezTo>
                  <a:cubicBezTo>
                    <a:pt x="153249" y="26188"/>
                    <a:pt x="131361" y="17119"/>
                    <a:pt x="108038" y="17119"/>
                  </a:cubicBezTo>
                  <a:cubicBezTo>
                    <a:pt x="105428" y="17119"/>
                    <a:pt x="102851" y="17250"/>
                    <a:pt x="100274" y="17478"/>
                  </a:cubicBezTo>
                  <a:cubicBezTo>
                    <a:pt x="93032" y="13368"/>
                    <a:pt x="85856" y="9878"/>
                    <a:pt x="78908" y="7203"/>
                  </a:cubicBezTo>
                  <a:cubicBezTo>
                    <a:pt x="66645" y="2393"/>
                    <a:pt x="55360" y="1"/>
                    <a:pt x="45416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5072375" y="2745775"/>
              <a:ext cx="461600" cy="1060975"/>
            </a:xfrm>
            <a:custGeom>
              <a:avLst/>
              <a:gdLst/>
              <a:ahLst/>
              <a:cxnLst/>
              <a:rect l="l" t="t" r="r" b="b"/>
              <a:pathLst>
                <a:path w="18464" h="42439" extrusionOk="0">
                  <a:moveTo>
                    <a:pt x="14386" y="0"/>
                  </a:moveTo>
                  <a:cubicBezTo>
                    <a:pt x="12135" y="0"/>
                    <a:pt x="10308" y="1827"/>
                    <a:pt x="10308" y="4078"/>
                  </a:cubicBezTo>
                  <a:cubicBezTo>
                    <a:pt x="10308" y="15462"/>
                    <a:pt x="7144" y="26585"/>
                    <a:pt x="1207" y="36241"/>
                  </a:cubicBezTo>
                  <a:cubicBezTo>
                    <a:pt x="1" y="38133"/>
                    <a:pt x="588" y="40644"/>
                    <a:pt x="2512" y="41851"/>
                  </a:cubicBezTo>
                  <a:cubicBezTo>
                    <a:pt x="3197" y="42243"/>
                    <a:pt x="3915" y="42439"/>
                    <a:pt x="4665" y="42439"/>
                  </a:cubicBezTo>
                  <a:cubicBezTo>
                    <a:pt x="6035" y="42439"/>
                    <a:pt x="7373" y="41754"/>
                    <a:pt x="8123" y="40514"/>
                  </a:cubicBezTo>
                  <a:cubicBezTo>
                    <a:pt x="14875" y="29586"/>
                    <a:pt x="18463" y="16995"/>
                    <a:pt x="18463" y="4078"/>
                  </a:cubicBezTo>
                  <a:cubicBezTo>
                    <a:pt x="18463" y="1827"/>
                    <a:pt x="16637" y="0"/>
                    <a:pt x="14386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4839950" y="3899500"/>
              <a:ext cx="226750" cy="204100"/>
            </a:xfrm>
            <a:custGeom>
              <a:avLst/>
              <a:gdLst/>
              <a:ahLst/>
              <a:cxnLst/>
              <a:rect l="l" t="t" r="r" b="b"/>
              <a:pathLst>
                <a:path w="9070" h="8164" extrusionOk="0">
                  <a:moveTo>
                    <a:pt x="4576" y="1"/>
                  </a:moveTo>
                  <a:cubicBezTo>
                    <a:pt x="3635" y="1"/>
                    <a:pt x="2691" y="325"/>
                    <a:pt x="1925" y="987"/>
                  </a:cubicBezTo>
                  <a:cubicBezTo>
                    <a:pt x="1762" y="1117"/>
                    <a:pt x="1599" y="1280"/>
                    <a:pt x="1469" y="1411"/>
                  </a:cubicBezTo>
                  <a:cubicBezTo>
                    <a:pt x="1" y="3140"/>
                    <a:pt x="197" y="5717"/>
                    <a:pt x="1893" y="7185"/>
                  </a:cubicBezTo>
                  <a:cubicBezTo>
                    <a:pt x="2676" y="7837"/>
                    <a:pt x="3622" y="8163"/>
                    <a:pt x="4568" y="8163"/>
                  </a:cubicBezTo>
                  <a:cubicBezTo>
                    <a:pt x="5612" y="8163"/>
                    <a:pt x="6655" y="7739"/>
                    <a:pt x="7438" y="6956"/>
                  </a:cubicBezTo>
                  <a:cubicBezTo>
                    <a:pt x="8939" y="5456"/>
                    <a:pt x="9069" y="3042"/>
                    <a:pt x="7667" y="1411"/>
                  </a:cubicBezTo>
                  <a:cubicBezTo>
                    <a:pt x="6861" y="480"/>
                    <a:pt x="5721" y="1"/>
                    <a:pt x="4576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1" name="Google Shape;331;p34"/>
          <p:cNvCxnSpPr>
            <a:stCxn id="332" idx="3"/>
          </p:cNvCxnSpPr>
          <p:nvPr/>
        </p:nvCxnSpPr>
        <p:spPr>
          <a:xfrm rot="-5400000" flipH="1">
            <a:off x="1390800" y="1009725"/>
            <a:ext cx="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4"/>
          <p:cNvGrpSpPr/>
          <p:nvPr/>
        </p:nvGrpSpPr>
        <p:grpSpPr>
          <a:xfrm>
            <a:off x="4396732" y="1600519"/>
            <a:ext cx="303236" cy="303236"/>
            <a:chOff x="1190625" y="238125"/>
            <a:chExt cx="5219200" cy="5219200"/>
          </a:xfrm>
        </p:grpSpPr>
        <p:sp>
          <p:nvSpPr>
            <p:cNvPr id="334" name="Google Shape;334;p34"/>
            <p:cNvSpPr/>
            <p:nvPr/>
          </p:nvSpPr>
          <p:spPr>
            <a:xfrm>
              <a:off x="4396325" y="3221875"/>
              <a:ext cx="1316250" cy="1200575"/>
            </a:xfrm>
            <a:custGeom>
              <a:avLst/>
              <a:gdLst/>
              <a:ahLst/>
              <a:cxnLst/>
              <a:rect l="l" t="t" r="r" b="b"/>
              <a:pathLst>
                <a:path w="52650" h="48023" extrusionOk="0">
                  <a:moveTo>
                    <a:pt x="30337" y="8161"/>
                  </a:moveTo>
                  <a:cubicBezTo>
                    <a:pt x="34545" y="8259"/>
                    <a:pt x="38231" y="9923"/>
                    <a:pt x="40710" y="12858"/>
                  </a:cubicBezTo>
                  <a:cubicBezTo>
                    <a:pt x="43222" y="15794"/>
                    <a:pt x="44233" y="19708"/>
                    <a:pt x="43646" y="23851"/>
                  </a:cubicBezTo>
                  <a:cubicBezTo>
                    <a:pt x="43026" y="28190"/>
                    <a:pt x="40710" y="32267"/>
                    <a:pt x="37122" y="35301"/>
                  </a:cubicBezTo>
                  <a:cubicBezTo>
                    <a:pt x="33604" y="38275"/>
                    <a:pt x="29334" y="39869"/>
                    <a:pt x="25019" y="39869"/>
                  </a:cubicBezTo>
                  <a:cubicBezTo>
                    <a:pt x="24932" y="39869"/>
                    <a:pt x="24846" y="39869"/>
                    <a:pt x="24759" y="39868"/>
                  </a:cubicBezTo>
                  <a:cubicBezTo>
                    <a:pt x="20584" y="39770"/>
                    <a:pt x="16898" y="38106"/>
                    <a:pt x="14419" y="35170"/>
                  </a:cubicBezTo>
                  <a:cubicBezTo>
                    <a:pt x="9134" y="28940"/>
                    <a:pt x="10733" y="18860"/>
                    <a:pt x="18007" y="12728"/>
                  </a:cubicBezTo>
                  <a:cubicBezTo>
                    <a:pt x="21497" y="9759"/>
                    <a:pt x="25738" y="8161"/>
                    <a:pt x="29978" y="8161"/>
                  </a:cubicBezTo>
                  <a:close/>
                  <a:moveTo>
                    <a:pt x="30020" y="1"/>
                  </a:moveTo>
                  <a:cubicBezTo>
                    <a:pt x="23804" y="1"/>
                    <a:pt x="17707" y="2307"/>
                    <a:pt x="12722" y="6497"/>
                  </a:cubicBezTo>
                  <a:cubicBezTo>
                    <a:pt x="2056" y="15566"/>
                    <a:pt x="1" y="30767"/>
                    <a:pt x="8188" y="40422"/>
                  </a:cubicBezTo>
                  <a:cubicBezTo>
                    <a:pt x="12201" y="45185"/>
                    <a:pt x="18039" y="47859"/>
                    <a:pt x="24596" y="48023"/>
                  </a:cubicBezTo>
                  <a:lnTo>
                    <a:pt x="25118" y="48023"/>
                  </a:lnTo>
                  <a:cubicBezTo>
                    <a:pt x="31316" y="48023"/>
                    <a:pt x="37416" y="45707"/>
                    <a:pt x="42374" y="41499"/>
                  </a:cubicBezTo>
                  <a:cubicBezTo>
                    <a:pt x="47495" y="37193"/>
                    <a:pt x="50822" y="31321"/>
                    <a:pt x="51736" y="25026"/>
                  </a:cubicBezTo>
                  <a:cubicBezTo>
                    <a:pt x="52649" y="18534"/>
                    <a:pt x="50953" y="12336"/>
                    <a:pt x="46941" y="7607"/>
                  </a:cubicBezTo>
                  <a:cubicBezTo>
                    <a:pt x="42928" y="2844"/>
                    <a:pt x="37089" y="137"/>
                    <a:pt x="30533" y="6"/>
                  </a:cubicBezTo>
                  <a:cubicBezTo>
                    <a:pt x="30362" y="3"/>
                    <a:pt x="30191" y="1"/>
                    <a:pt x="30020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4109275" y="1328375"/>
              <a:ext cx="1212675" cy="1107525"/>
            </a:xfrm>
            <a:custGeom>
              <a:avLst/>
              <a:gdLst/>
              <a:ahLst/>
              <a:cxnLst/>
              <a:rect l="l" t="t" r="r" b="b"/>
              <a:pathLst>
                <a:path w="48507" h="44301" extrusionOk="0">
                  <a:moveTo>
                    <a:pt x="24555" y="8157"/>
                  </a:moveTo>
                  <a:cubicBezTo>
                    <a:pt x="27678" y="8157"/>
                    <a:pt x="30884" y="9160"/>
                    <a:pt x="33632" y="11224"/>
                  </a:cubicBezTo>
                  <a:cubicBezTo>
                    <a:pt x="36763" y="13573"/>
                    <a:pt x="38851" y="16932"/>
                    <a:pt x="39471" y="20684"/>
                  </a:cubicBezTo>
                  <a:cubicBezTo>
                    <a:pt x="40090" y="24370"/>
                    <a:pt x="39242" y="27991"/>
                    <a:pt x="37057" y="30894"/>
                  </a:cubicBezTo>
                  <a:cubicBezTo>
                    <a:pt x="34457" y="34354"/>
                    <a:pt x="30419" y="36152"/>
                    <a:pt x="26236" y="36152"/>
                  </a:cubicBezTo>
                  <a:cubicBezTo>
                    <a:pt x="23125" y="36152"/>
                    <a:pt x="19932" y="35157"/>
                    <a:pt x="17191" y="33112"/>
                  </a:cubicBezTo>
                  <a:cubicBezTo>
                    <a:pt x="10765" y="28284"/>
                    <a:pt x="9232" y="19444"/>
                    <a:pt x="13766" y="13410"/>
                  </a:cubicBezTo>
                  <a:cubicBezTo>
                    <a:pt x="16343" y="9955"/>
                    <a:pt x="20374" y="8157"/>
                    <a:pt x="24555" y="8157"/>
                  </a:cubicBezTo>
                  <a:close/>
                  <a:moveTo>
                    <a:pt x="24585" y="0"/>
                  </a:moveTo>
                  <a:cubicBezTo>
                    <a:pt x="17918" y="0"/>
                    <a:pt x="11430" y="2926"/>
                    <a:pt x="7242" y="8517"/>
                  </a:cubicBezTo>
                  <a:cubicBezTo>
                    <a:pt x="0" y="18172"/>
                    <a:pt x="2284" y="32101"/>
                    <a:pt x="12298" y="39636"/>
                  </a:cubicBezTo>
                  <a:cubicBezTo>
                    <a:pt x="16506" y="42767"/>
                    <a:pt x="21432" y="44301"/>
                    <a:pt x="26227" y="44301"/>
                  </a:cubicBezTo>
                  <a:cubicBezTo>
                    <a:pt x="32914" y="44301"/>
                    <a:pt x="39405" y="41365"/>
                    <a:pt x="43581" y="35787"/>
                  </a:cubicBezTo>
                  <a:cubicBezTo>
                    <a:pt x="47104" y="31089"/>
                    <a:pt x="48506" y="25251"/>
                    <a:pt x="47495" y="19346"/>
                  </a:cubicBezTo>
                  <a:cubicBezTo>
                    <a:pt x="46516" y="13507"/>
                    <a:pt x="43320" y="8288"/>
                    <a:pt x="38492" y="4667"/>
                  </a:cubicBezTo>
                  <a:cubicBezTo>
                    <a:pt x="34295" y="1523"/>
                    <a:pt x="29394" y="0"/>
                    <a:pt x="24585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1845450" y="2331300"/>
              <a:ext cx="1054475" cy="1035075"/>
            </a:xfrm>
            <a:custGeom>
              <a:avLst/>
              <a:gdLst/>
              <a:ahLst/>
              <a:cxnLst/>
              <a:rect l="l" t="t" r="r" b="b"/>
              <a:pathLst>
                <a:path w="42179" h="41403" extrusionOk="0">
                  <a:moveTo>
                    <a:pt x="21073" y="8163"/>
                  </a:moveTo>
                  <a:cubicBezTo>
                    <a:pt x="24661" y="8163"/>
                    <a:pt x="28184" y="9664"/>
                    <a:pt x="30663" y="12599"/>
                  </a:cubicBezTo>
                  <a:cubicBezTo>
                    <a:pt x="35165" y="17884"/>
                    <a:pt x="34480" y="25811"/>
                    <a:pt x="29196" y="30279"/>
                  </a:cubicBezTo>
                  <a:cubicBezTo>
                    <a:pt x="26858" y="32283"/>
                    <a:pt x="23983" y="33260"/>
                    <a:pt x="21119" y="33260"/>
                  </a:cubicBezTo>
                  <a:cubicBezTo>
                    <a:pt x="17549" y="33260"/>
                    <a:pt x="13995" y="31743"/>
                    <a:pt x="11516" y="28812"/>
                  </a:cubicBezTo>
                  <a:cubicBezTo>
                    <a:pt x="7047" y="23527"/>
                    <a:pt x="7699" y="15600"/>
                    <a:pt x="12983" y="11132"/>
                  </a:cubicBezTo>
                  <a:cubicBezTo>
                    <a:pt x="15332" y="9142"/>
                    <a:pt x="18203" y="8163"/>
                    <a:pt x="21073" y="8163"/>
                  </a:cubicBezTo>
                  <a:close/>
                  <a:moveTo>
                    <a:pt x="21043" y="0"/>
                  </a:moveTo>
                  <a:cubicBezTo>
                    <a:pt x="16160" y="0"/>
                    <a:pt x="11487" y="1696"/>
                    <a:pt x="7699" y="4901"/>
                  </a:cubicBezTo>
                  <a:cubicBezTo>
                    <a:pt x="3491" y="8489"/>
                    <a:pt x="914" y="13480"/>
                    <a:pt x="457" y="18993"/>
                  </a:cubicBezTo>
                  <a:cubicBezTo>
                    <a:pt x="1" y="24506"/>
                    <a:pt x="1697" y="29888"/>
                    <a:pt x="5285" y="34096"/>
                  </a:cubicBezTo>
                  <a:cubicBezTo>
                    <a:pt x="9395" y="38924"/>
                    <a:pt x="15234" y="41403"/>
                    <a:pt x="21106" y="41403"/>
                  </a:cubicBezTo>
                  <a:cubicBezTo>
                    <a:pt x="25836" y="41403"/>
                    <a:pt x="30598" y="39804"/>
                    <a:pt x="34480" y="36510"/>
                  </a:cubicBezTo>
                  <a:cubicBezTo>
                    <a:pt x="38721" y="32922"/>
                    <a:pt x="41265" y="27931"/>
                    <a:pt x="41722" y="22418"/>
                  </a:cubicBezTo>
                  <a:cubicBezTo>
                    <a:pt x="42178" y="16905"/>
                    <a:pt x="40482" y="11556"/>
                    <a:pt x="36894" y="7315"/>
                  </a:cubicBezTo>
                  <a:cubicBezTo>
                    <a:pt x="33306" y="3107"/>
                    <a:pt x="28315" y="530"/>
                    <a:pt x="22802" y="73"/>
                  </a:cubicBezTo>
                  <a:cubicBezTo>
                    <a:pt x="22214" y="25"/>
                    <a:pt x="21627" y="0"/>
                    <a:pt x="21043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2810200" y="3920250"/>
              <a:ext cx="790225" cy="776200"/>
            </a:xfrm>
            <a:custGeom>
              <a:avLst/>
              <a:gdLst/>
              <a:ahLst/>
              <a:cxnLst/>
              <a:rect l="l" t="t" r="r" b="b"/>
              <a:pathLst>
                <a:path w="31609" h="31048" extrusionOk="0">
                  <a:moveTo>
                    <a:pt x="15788" y="8149"/>
                  </a:moveTo>
                  <a:cubicBezTo>
                    <a:pt x="15984" y="8149"/>
                    <a:pt x="16212" y="8181"/>
                    <a:pt x="16408" y="8181"/>
                  </a:cubicBezTo>
                  <a:cubicBezTo>
                    <a:pt x="18365" y="8344"/>
                    <a:pt x="20159" y="9258"/>
                    <a:pt x="21431" y="10758"/>
                  </a:cubicBezTo>
                  <a:cubicBezTo>
                    <a:pt x="22703" y="12259"/>
                    <a:pt x="23291" y="14183"/>
                    <a:pt x="23128" y="16141"/>
                  </a:cubicBezTo>
                  <a:cubicBezTo>
                    <a:pt x="22964" y="18098"/>
                    <a:pt x="22051" y="19859"/>
                    <a:pt x="20551" y="21131"/>
                  </a:cubicBezTo>
                  <a:cubicBezTo>
                    <a:pt x="19208" y="22270"/>
                    <a:pt x="17551" y="22886"/>
                    <a:pt x="15815" y="22886"/>
                  </a:cubicBezTo>
                  <a:cubicBezTo>
                    <a:pt x="15612" y="22886"/>
                    <a:pt x="15407" y="22877"/>
                    <a:pt x="15201" y="22860"/>
                  </a:cubicBezTo>
                  <a:cubicBezTo>
                    <a:pt x="13244" y="22697"/>
                    <a:pt x="11450" y="21784"/>
                    <a:pt x="10177" y="20283"/>
                  </a:cubicBezTo>
                  <a:cubicBezTo>
                    <a:pt x="8905" y="18783"/>
                    <a:pt x="8285" y="16891"/>
                    <a:pt x="8449" y="14901"/>
                  </a:cubicBezTo>
                  <a:cubicBezTo>
                    <a:pt x="8612" y="12944"/>
                    <a:pt x="9525" y="11182"/>
                    <a:pt x="11026" y="9910"/>
                  </a:cubicBezTo>
                  <a:cubicBezTo>
                    <a:pt x="12396" y="8768"/>
                    <a:pt x="14059" y="8149"/>
                    <a:pt x="15788" y="8149"/>
                  </a:cubicBezTo>
                  <a:close/>
                  <a:moveTo>
                    <a:pt x="15745" y="1"/>
                  </a:moveTo>
                  <a:cubicBezTo>
                    <a:pt x="12086" y="1"/>
                    <a:pt x="8593" y="1296"/>
                    <a:pt x="5774" y="3680"/>
                  </a:cubicBezTo>
                  <a:cubicBezTo>
                    <a:pt x="2610" y="6355"/>
                    <a:pt x="685" y="10106"/>
                    <a:pt x="326" y="14249"/>
                  </a:cubicBezTo>
                  <a:cubicBezTo>
                    <a:pt x="0" y="18359"/>
                    <a:pt x="1272" y="22404"/>
                    <a:pt x="3947" y="25568"/>
                  </a:cubicBezTo>
                  <a:cubicBezTo>
                    <a:pt x="6655" y="28732"/>
                    <a:pt x="10406" y="30656"/>
                    <a:pt x="14516" y="30983"/>
                  </a:cubicBezTo>
                  <a:cubicBezTo>
                    <a:pt x="14973" y="31015"/>
                    <a:pt x="15397" y="31048"/>
                    <a:pt x="15821" y="31048"/>
                  </a:cubicBezTo>
                  <a:cubicBezTo>
                    <a:pt x="19507" y="31048"/>
                    <a:pt x="22997" y="29776"/>
                    <a:pt x="25835" y="27362"/>
                  </a:cubicBezTo>
                  <a:cubicBezTo>
                    <a:pt x="28999" y="24687"/>
                    <a:pt x="30924" y="20936"/>
                    <a:pt x="31283" y="16793"/>
                  </a:cubicBezTo>
                  <a:cubicBezTo>
                    <a:pt x="31609" y="12683"/>
                    <a:pt x="30337" y="8638"/>
                    <a:pt x="27629" y="5506"/>
                  </a:cubicBezTo>
                  <a:cubicBezTo>
                    <a:pt x="24954" y="2342"/>
                    <a:pt x="21203" y="385"/>
                    <a:pt x="17093" y="59"/>
                  </a:cubicBezTo>
                  <a:cubicBezTo>
                    <a:pt x="16642" y="20"/>
                    <a:pt x="16192" y="1"/>
                    <a:pt x="15745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2780025" y="996900"/>
              <a:ext cx="690750" cy="616975"/>
            </a:xfrm>
            <a:custGeom>
              <a:avLst/>
              <a:gdLst/>
              <a:ahLst/>
              <a:cxnLst/>
              <a:rect l="l" t="t" r="r" b="b"/>
              <a:pathLst>
                <a:path w="27630" h="24679" extrusionOk="0">
                  <a:moveTo>
                    <a:pt x="13831" y="8140"/>
                  </a:moveTo>
                  <a:cubicBezTo>
                    <a:pt x="15005" y="8140"/>
                    <a:pt x="16180" y="8662"/>
                    <a:pt x="16995" y="9641"/>
                  </a:cubicBezTo>
                  <a:cubicBezTo>
                    <a:pt x="17713" y="10489"/>
                    <a:pt x="18072" y="11566"/>
                    <a:pt x="17974" y="12675"/>
                  </a:cubicBezTo>
                  <a:cubicBezTo>
                    <a:pt x="17876" y="13784"/>
                    <a:pt x="17387" y="14795"/>
                    <a:pt x="16506" y="15513"/>
                  </a:cubicBezTo>
                  <a:cubicBezTo>
                    <a:pt x="15750" y="16152"/>
                    <a:pt x="14812" y="16507"/>
                    <a:pt x="13831" y="16507"/>
                  </a:cubicBezTo>
                  <a:cubicBezTo>
                    <a:pt x="13712" y="16507"/>
                    <a:pt x="13592" y="16502"/>
                    <a:pt x="13472" y="16491"/>
                  </a:cubicBezTo>
                  <a:cubicBezTo>
                    <a:pt x="12363" y="16393"/>
                    <a:pt x="11352" y="15871"/>
                    <a:pt x="10634" y="15023"/>
                  </a:cubicBezTo>
                  <a:cubicBezTo>
                    <a:pt x="9917" y="14175"/>
                    <a:pt x="9558" y="13099"/>
                    <a:pt x="9656" y="11990"/>
                  </a:cubicBezTo>
                  <a:cubicBezTo>
                    <a:pt x="9753" y="10881"/>
                    <a:pt x="10275" y="9869"/>
                    <a:pt x="11123" y="9152"/>
                  </a:cubicBezTo>
                  <a:cubicBezTo>
                    <a:pt x="11906" y="8467"/>
                    <a:pt x="12852" y="8140"/>
                    <a:pt x="13831" y="8140"/>
                  </a:cubicBezTo>
                  <a:close/>
                  <a:moveTo>
                    <a:pt x="13799" y="0"/>
                  </a:moveTo>
                  <a:cubicBezTo>
                    <a:pt x="10981" y="0"/>
                    <a:pt x="8151" y="958"/>
                    <a:pt x="5839" y="2921"/>
                  </a:cubicBezTo>
                  <a:cubicBezTo>
                    <a:pt x="653" y="7325"/>
                    <a:pt x="0" y="15121"/>
                    <a:pt x="4404" y="20308"/>
                  </a:cubicBezTo>
                  <a:cubicBezTo>
                    <a:pt x="6557" y="22819"/>
                    <a:pt x="9525" y="24353"/>
                    <a:pt x="12820" y="24613"/>
                  </a:cubicBezTo>
                  <a:cubicBezTo>
                    <a:pt x="13146" y="24646"/>
                    <a:pt x="13505" y="24679"/>
                    <a:pt x="13831" y="24679"/>
                  </a:cubicBezTo>
                  <a:cubicBezTo>
                    <a:pt x="16767" y="24679"/>
                    <a:pt x="19539" y="23635"/>
                    <a:pt x="21790" y="21743"/>
                  </a:cubicBezTo>
                  <a:cubicBezTo>
                    <a:pt x="26977" y="17339"/>
                    <a:pt x="27629" y="9543"/>
                    <a:pt x="23225" y="4357"/>
                  </a:cubicBezTo>
                  <a:cubicBezTo>
                    <a:pt x="20785" y="1482"/>
                    <a:pt x="17302" y="0"/>
                    <a:pt x="13799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7319" y="0"/>
                  </a:moveTo>
                  <a:cubicBezTo>
                    <a:pt x="58651" y="0"/>
                    <a:pt x="16767" y="34642"/>
                    <a:pt x="7666" y="82365"/>
                  </a:cubicBezTo>
                  <a:cubicBezTo>
                    <a:pt x="7405" y="83800"/>
                    <a:pt x="6361" y="84975"/>
                    <a:pt x="4991" y="85431"/>
                  </a:cubicBezTo>
                  <a:cubicBezTo>
                    <a:pt x="4991" y="85431"/>
                    <a:pt x="4958" y="85464"/>
                    <a:pt x="4958" y="85464"/>
                  </a:cubicBezTo>
                  <a:cubicBezTo>
                    <a:pt x="1990" y="86443"/>
                    <a:pt x="0" y="89215"/>
                    <a:pt x="0" y="92347"/>
                  </a:cubicBezTo>
                  <a:lnTo>
                    <a:pt x="0" y="110549"/>
                  </a:lnTo>
                  <a:cubicBezTo>
                    <a:pt x="0" y="113680"/>
                    <a:pt x="1990" y="116453"/>
                    <a:pt x="4958" y="117432"/>
                  </a:cubicBezTo>
                  <a:cubicBezTo>
                    <a:pt x="6361" y="117921"/>
                    <a:pt x="7405" y="119128"/>
                    <a:pt x="7698" y="120628"/>
                  </a:cubicBezTo>
                  <a:cubicBezTo>
                    <a:pt x="11515" y="140559"/>
                    <a:pt x="21138" y="158728"/>
                    <a:pt x="35588" y="173179"/>
                  </a:cubicBezTo>
                  <a:cubicBezTo>
                    <a:pt x="50039" y="187597"/>
                    <a:pt x="68208" y="197252"/>
                    <a:pt x="88139" y="201069"/>
                  </a:cubicBezTo>
                  <a:cubicBezTo>
                    <a:pt x="89639" y="201362"/>
                    <a:pt x="90846" y="202406"/>
                    <a:pt x="91336" y="203809"/>
                  </a:cubicBezTo>
                  <a:cubicBezTo>
                    <a:pt x="92314" y="206777"/>
                    <a:pt x="95087" y="208767"/>
                    <a:pt x="98251" y="208767"/>
                  </a:cubicBezTo>
                  <a:lnTo>
                    <a:pt x="116420" y="208767"/>
                  </a:lnTo>
                  <a:cubicBezTo>
                    <a:pt x="119552" y="208767"/>
                    <a:pt x="122324" y="206777"/>
                    <a:pt x="123303" y="203809"/>
                  </a:cubicBezTo>
                  <a:cubicBezTo>
                    <a:pt x="123792" y="202406"/>
                    <a:pt x="124967" y="201362"/>
                    <a:pt x="126402" y="201101"/>
                  </a:cubicBezTo>
                  <a:cubicBezTo>
                    <a:pt x="174125" y="192001"/>
                    <a:pt x="208767" y="150117"/>
                    <a:pt x="208767" y="101448"/>
                  </a:cubicBezTo>
                  <a:cubicBezTo>
                    <a:pt x="208767" y="98610"/>
                    <a:pt x="208637" y="95739"/>
                    <a:pt x="208408" y="92934"/>
                  </a:cubicBezTo>
                  <a:cubicBezTo>
                    <a:pt x="208223" y="90804"/>
                    <a:pt x="206460" y="89200"/>
                    <a:pt x="204364" y="89200"/>
                  </a:cubicBezTo>
                  <a:cubicBezTo>
                    <a:pt x="204245" y="89200"/>
                    <a:pt x="204125" y="89205"/>
                    <a:pt x="204005" y="89215"/>
                  </a:cubicBezTo>
                  <a:cubicBezTo>
                    <a:pt x="201754" y="89411"/>
                    <a:pt x="200090" y="91368"/>
                    <a:pt x="200286" y="93619"/>
                  </a:cubicBezTo>
                  <a:cubicBezTo>
                    <a:pt x="200514" y="96196"/>
                    <a:pt x="200612" y="98838"/>
                    <a:pt x="200612" y="101448"/>
                  </a:cubicBezTo>
                  <a:cubicBezTo>
                    <a:pt x="200612" y="146202"/>
                    <a:pt x="168743" y="184726"/>
                    <a:pt x="124869" y="193077"/>
                  </a:cubicBezTo>
                  <a:cubicBezTo>
                    <a:pt x="120759" y="193860"/>
                    <a:pt x="117334" y="196730"/>
                    <a:pt x="115801" y="200612"/>
                  </a:cubicBezTo>
                  <a:lnTo>
                    <a:pt x="98838" y="200612"/>
                  </a:lnTo>
                  <a:cubicBezTo>
                    <a:pt x="97305" y="196730"/>
                    <a:pt x="93847" y="193860"/>
                    <a:pt x="89672" y="193077"/>
                  </a:cubicBezTo>
                  <a:cubicBezTo>
                    <a:pt x="52551" y="185966"/>
                    <a:pt x="22801" y="156217"/>
                    <a:pt x="15690" y="119095"/>
                  </a:cubicBezTo>
                  <a:cubicBezTo>
                    <a:pt x="14907" y="114920"/>
                    <a:pt x="12037" y="111462"/>
                    <a:pt x="8155" y="109929"/>
                  </a:cubicBezTo>
                  <a:lnTo>
                    <a:pt x="8155" y="92967"/>
                  </a:lnTo>
                  <a:cubicBezTo>
                    <a:pt x="12037" y="91433"/>
                    <a:pt x="14907" y="88008"/>
                    <a:pt x="15690" y="83898"/>
                  </a:cubicBezTo>
                  <a:cubicBezTo>
                    <a:pt x="24041" y="40025"/>
                    <a:pt x="62565" y="8155"/>
                    <a:pt x="107319" y="8155"/>
                  </a:cubicBezTo>
                  <a:cubicBezTo>
                    <a:pt x="122357" y="8155"/>
                    <a:pt x="137330" y="11808"/>
                    <a:pt x="150541" y="18756"/>
                  </a:cubicBezTo>
                  <a:cubicBezTo>
                    <a:pt x="153833" y="20478"/>
                    <a:pt x="157468" y="21343"/>
                    <a:pt x="161104" y="21343"/>
                  </a:cubicBezTo>
                  <a:cubicBezTo>
                    <a:pt x="164564" y="21343"/>
                    <a:pt x="168024" y="20559"/>
                    <a:pt x="171189" y="18985"/>
                  </a:cubicBezTo>
                  <a:cubicBezTo>
                    <a:pt x="171339" y="18910"/>
                    <a:pt x="171495" y="18873"/>
                    <a:pt x="171645" y="18873"/>
                  </a:cubicBezTo>
                  <a:cubicBezTo>
                    <a:pt x="171887" y="18873"/>
                    <a:pt x="172117" y="18967"/>
                    <a:pt x="172298" y="19148"/>
                  </a:cubicBezTo>
                  <a:lnTo>
                    <a:pt x="189619" y="36469"/>
                  </a:lnTo>
                  <a:cubicBezTo>
                    <a:pt x="189913" y="36763"/>
                    <a:pt x="189978" y="37187"/>
                    <a:pt x="189782" y="37578"/>
                  </a:cubicBezTo>
                  <a:cubicBezTo>
                    <a:pt x="186553" y="44069"/>
                    <a:pt x="186651" y="51800"/>
                    <a:pt x="190011" y="58226"/>
                  </a:cubicBezTo>
                  <a:cubicBezTo>
                    <a:pt x="190728" y="59596"/>
                    <a:pt x="191413" y="60967"/>
                    <a:pt x="192066" y="62369"/>
                  </a:cubicBezTo>
                  <a:cubicBezTo>
                    <a:pt x="192754" y="63865"/>
                    <a:pt x="194220" y="64739"/>
                    <a:pt x="195760" y="64739"/>
                  </a:cubicBezTo>
                  <a:cubicBezTo>
                    <a:pt x="196335" y="64739"/>
                    <a:pt x="196921" y="64616"/>
                    <a:pt x="197481" y="64359"/>
                  </a:cubicBezTo>
                  <a:cubicBezTo>
                    <a:pt x="199503" y="63413"/>
                    <a:pt x="200416" y="60999"/>
                    <a:pt x="199470" y="58944"/>
                  </a:cubicBezTo>
                  <a:cubicBezTo>
                    <a:pt x="198753" y="57444"/>
                    <a:pt x="198003" y="55910"/>
                    <a:pt x="197220" y="54443"/>
                  </a:cubicBezTo>
                  <a:cubicBezTo>
                    <a:pt x="195067" y="50332"/>
                    <a:pt x="195034" y="45374"/>
                    <a:pt x="197089" y="41199"/>
                  </a:cubicBezTo>
                  <a:cubicBezTo>
                    <a:pt x="198851" y="37676"/>
                    <a:pt x="198166" y="33468"/>
                    <a:pt x="195393" y="30695"/>
                  </a:cubicBezTo>
                  <a:lnTo>
                    <a:pt x="178072" y="13374"/>
                  </a:lnTo>
                  <a:cubicBezTo>
                    <a:pt x="176325" y="11627"/>
                    <a:pt x="174009" y="10709"/>
                    <a:pt x="171653" y="10709"/>
                  </a:cubicBezTo>
                  <a:cubicBezTo>
                    <a:pt x="170269" y="10709"/>
                    <a:pt x="168872" y="11026"/>
                    <a:pt x="167568" y="11678"/>
                  </a:cubicBezTo>
                  <a:cubicBezTo>
                    <a:pt x="165521" y="12686"/>
                    <a:pt x="163286" y="13191"/>
                    <a:pt x="161054" y="13191"/>
                  </a:cubicBezTo>
                  <a:cubicBezTo>
                    <a:pt x="158735" y="13191"/>
                    <a:pt x="156419" y="12645"/>
                    <a:pt x="154325" y="11547"/>
                  </a:cubicBezTo>
                  <a:cubicBezTo>
                    <a:pt x="139939" y="3980"/>
                    <a:pt x="123695" y="0"/>
                    <a:pt x="107319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6112950" y="2045400"/>
              <a:ext cx="226725" cy="204575"/>
            </a:xfrm>
            <a:custGeom>
              <a:avLst/>
              <a:gdLst/>
              <a:ahLst/>
              <a:cxnLst/>
              <a:rect l="l" t="t" r="r" b="b"/>
              <a:pathLst>
                <a:path w="9069" h="8183" extrusionOk="0">
                  <a:moveTo>
                    <a:pt x="4537" y="1"/>
                  </a:moveTo>
                  <a:cubicBezTo>
                    <a:pt x="4169" y="1"/>
                    <a:pt x="3795" y="51"/>
                    <a:pt x="3426" y="158"/>
                  </a:cubicBezTo>
                  <a:cubicBezTo>
                    <a:pt x="1273" y="745"/>
                    <a:pt x="1" y="2996"/>
                    <a:pt x="588" y="5149"/>
                  </a:cubicBezTo>
                  <a:cubicBezTo>
                    <a:pt x="620" y="5181"/>
                    <a:pt x="620" y="5214"/>
                    <a:pt x="620" y="5214"/>
                  </a:cubicBezTo>
                  <a:cubicBezTo>
                    <a:pt x="1110" y="7008"/>
                    <a:pt x="2741" y="8182"/>
                    <a:pt x="4535" y="8182"/>
                  </a:cubicBezTo>
                  <a:cubicBezTo>
                    <a:pt x="4893" y="8182"/>
                    <a:pt x="5252" y="8150"/>
                    <a:pt x="5611" y="8052"/>
                  </a:cubicBezTo>
                  <a:cubicBezTo>
                    <a:pt x="7764" y="7465"/>
                    <a:pt x="9069" y="5214"/>
                    <a:pt x="8482" y="3061"/>
                  </a:cubicBezTo>
                  <a:cubicBezTo>
                    <a:pt x="8482" y="3028"/>
                    <a:pt x="8449" y="2996"/>
                    <a:pt x="8449" y="2963"/>
                  </a:cubicBezTo>
                  <a:cubicBezTo>
                    <a:pt x="7963" y="1180"/>
                    <a:pt x="6312" y="1"/>
                    <a:pt x="4537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698275" y="27474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207" y="1175"/>
                  </a:cubicBezTo>
                  <a:cubicBezTo>
                    <a:pt x="424" y="1958"/>
                    <a:pt x="0" y="3001"/>
                    <a:pt x="0" y="4078"/>
                  </a:cubicBezTo>
                  <a:cubicBezTo>
                    <a:pt x="0" y="5154"/>
                    <a:pt x="424" y="6198"/>
                    <a:pt x="1207" y="6948"/>
                  </a:cubicBezTo>
                  <a:cubicBezTo>
                    <a:pt x="1957" y="7699"/>
                    <a:pt x="3001" y="8155"/>
                    <a:pt x="4078" y="8155"/>
                  </a:cubicBezTo>
                  <a:cubicBezTo>
                    <a:pt x="5154" y="8155"/>
                    <a:pt x="6198" y="7699"/>
                    <a:pt x="6948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8"/>
                    <a:pt x="6948" y="1175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5655450" y="243017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25" y="1925"/>
                    <a:pt x="1" y="3001"/>
                    <a:pt x="1" y="4078"/>
                  </a:cubicBezTo>
                  <a:cubicBezTo>
                    <a:pt x="1" y="5122"/>
                    <a:pt x="425" y="6198"/>
                    <a:pt x="1208" y="6948"/>
                  </a:cubicBezTo>
                  <a:cubicBezTo>
                    <a:pt x="1958" y="7698"/>
                    <a:pt x="3002" y="8155"/>
                    <a:pt x="4078" y="8155"/>
                  </a:cubicBezTo>
                  <a:cubicBezTo>
                    <a:pt x="5155" y="8155"/>
                    <a:pt x="6199" y="7698"/>
                    <a:pt x="6949" y="6948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1"/>
                    <a:pt x="7732" y="1925"/>
                    <a:pt x="6949" y="1175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4137000" y="47029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25" y="425"/>
                    <a:pt x="1175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175" y="6949"/>
                  </a:cubicBezTo>
                  <a:cubicBezTo>
                    <a:pt x="1925" y="7732"/>
                    <a:pt x="3002" y="8156"/>
                    <a:pt x="4078" y="8156"/>
                  </a:cubicBezTo>
                  <a:cubicBezTo>
                    <a:pt x="5122" y="8156"/>
                    <a:pt x="6198" y="7732"/>
                    <a:pt x="6949" y="6949"/>
                  </a:cubicBezTo>
                  <a:cubicBezTo>
                    <a:pt x="7699" y="6199"/>
                    <a:pt x="8156" y="5155"/>
                    <a:pt x="8156" y="4078"/>
                  </a:cubicBezTo>
                  <a:cubicBezTo>
                    <a:pt x="8156" y="3002"/>
                    <a:pt x="7699" y="1958"/>
                    <a:pt x="6949" y="1208"/>
                  </a:cubicBezTo>
                  <a:cubicBezTo>
                    <a:pt x="6198" y="425"/>
                    <a:pt x="5122" y="1"/>
                    <a:pt x="4078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2349425" y="15535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8" y="1175"/>
                  </a:cubicBezTo>
                  <a:cubicBezTo>
                    <a:pt x="425" y="1925"/>
                    <a:pt x="1" y="3002"/>
                    <a:pt x="1" y="4078"/>
                  </a:cubicBezTo>
                  <a:cubicBezTo>
                    <a:pt x="1" y="5122"/>
                    <a:pt x="425" y="6199"/>
                    <a:pt x="1208" y="6949"/>
                  </a:cubicBezTo>
                  <a:cubicBezTo>
                    <a:pt x="1958" y="7699"/>
                    <a:pt x="3002" y="8156"/>
                    <a:pt x="4078" y="8156"/>
                  </a:cubicBezTo>
                  <a:cubicBezTo>
                    <a:pt x="5155" y="8156"/>
                    <a:pt x="6199" y="7699"/>
                    <a:pt x="6949" y="6949"/>
                  </a:cubicBezTo>
                  <a:cubicBezTo>
                    <a:pt x="7699" y="6199"/>
                    <a:pt x="8156" y="5122"/>
                    <a:pt x="8156" y="4078"/>
                  </a:cubicBezTo>
                  <a:cubicBezTo>
                    <a:pt x="8156" y="3002"/>
                    <a:pt x="7732" y="1925"/>
                    <a:pt x="6949" y="1175"/>
                  </a:cubicBezTo>
                  <a:cubicBezTo>
                    <a:pt x="6199" y="425"/>
                    <a:pt x="5155" y="1"/>
                    <a:pt x="4078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4"/>
          <p:cNvGrpSpPr/>
          <p:nvPr/>
        </p:nvGrpSpPr>
        <p:grpSpPr>
          <a:xfrm>
            <a:off x="4392952" y="3176349"/>
            <a:ext cx="358185" cy="357515"/>
            <a:chOff x="1185725" y="238125"/>
            <a:chExt cx="5228975" cy="5219200"/>
          </a:xfrm>
        </p:grpSpPr>
        <p:sp>
          <p:nvSpPr>
            <p:cNvPr id="346" name="Google Shape;346;p34"/>
            <p:cNvSpPr/>
            <p:nvPr/>
          </p:nvSpPr>
          <p:spPr>
            <a:xfrm>
              <a:off x="4632000" y="1224050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58" y="1925"/>
                    <a:pt x="1" y="2969"/>
                    <a:pt x="1" y="4045"/>
                  </a:cubicBezTo>
                  <a:cubicBezTo>
                    <a:pt x="1" y="5122"/>
                    <a:pt x="458" y="6166"/>
                    <a:pt x="1208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5" y="8123"/>
                    <a:pt x="6199" y="7699"/>
                    <a:pt x="6981" y="6948"/>
                  </a:cubicBezTo>
                  <a:cubicBezTo>
                    <a:pt x="7732" y="6166"/>
                    <a:pt x="8156" y="5122"/>
                    <a:pt x="8156" y="4045"/>
                  </a:cubicBezTo>
                  <a:cubicBezTo>
                    <a:pt x="8156" y="2969"/>
                    <a:pt x="7732" y="1925"/>
                    <a:pt x="6981" y="1175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232200" y="662575"/>
              <a:ext cx="4842450" cy="4590050"/>
            </a:xfrm>
            <a:custGeom>
              <a:avLst/>
              <a:gdLst/>
              <a:ahLst/>
              <a:cxnLst/>
              <a:rect l="l" t="t" r="r" b="b"/>
              <a:pathLst>
                <a:path w="193698" h="183602" extrusionOk="0">
                  <a:moveTo>
                    <a:pt x="150880" y="8123"/>
                  </a:moveTo>
                  <a:cubicBezTo>
                    <a:pt x="158794" y="8123"/>
                    <a:pt x="166704" y="11140"/>
                    <a:pt x="172723" y="17175"/>
                  </a:cubicBezTo>
                  <a:cubicBezTo>
                    <a:pt x="174354" y="18773"/>
                    <a:pt x="175756" y="20567"/>
                    <a:pt x="176963" y="22459"/>
                  </a:cubicBezTo>
                  <a:lnTo>
                    <a:pt x="156641" y="22459"/>
                  </a:lnTo>
                  <a:cubicBezTo>
                    <a:pt x="154390" y="22459"/>
                    <a:pt x="152564" y="24254"/>
                    <a:pt x="152564" y="26504"/>
                  </a:cubicBezTo>
                  <a:cubicBezTo>
                    <a:pt x="152564" y="28755"/>
                    <a:pt x="154390" y="30582"/>
                    <a:pt x="156641" y="30582"/>
                  </a:cubicBezTo>
                  <a:lnTo>
                    <a:pt x="180617" y="30582"/>
                  </a:lnTo>
                  <a:cubicBezTo>
                    <a:pt x="181367" y="33289"/>
                    <a:pt x="181758" y="36127"/>
                    <a:pt x="181758" y="38998"/>
                  </a:cubicBezTo>
                  <a:cubicBezTo>
                    <a:pt x="181758" y="47251"/>
                    <a:pt x="178562" y="55014"/>
                    <a:pt x="172723" y="60853"/>
                  </a:cubicBezTo>
                  <a:lnTo>
                    <a:pt x="162676" y="70933"/>
                  </a:lnTo>
                  <a:lnTo>
                    <a:pt x="142256" y="50513"/>
                  </a:lnTo>
                  <a:lnTo>
                    <a:pt x="163622" y="50513"/>
                  </a:lnTo>
                  <a:cubicBezTo>
                    <a:pt x="165873" y="50513"/>
                    <a:pt x="167699" y="48718"/>
                    <a:pt x="167699" y="46468"/>
                  </a:cubicBezTo>
                  <a:cubicBezTo>
                    <a:pt x="167699" y="44217"/>
                    <a:pt x="165873" y="42390"/>
                    <a:pt x="163622" y="42390"/>
                  </a:cubicBezTo>
                  <a:lnTo>
                    <a:pt x="134133" y="42390"/>
                  </a:lnTo>
                  <a:lnTo>
                    <a:pt x="118965" y="27222"/>
                  </a:lnTo>
                  <a:lnTo>
                    <a:pt x="129012" y="17175"/>
                  </a:lnTo>
                  <a:cubicBezTo>
                    <a:pt x="135047" y="11140"/>
                    <a:pt x="142965" y="8123"/>
                    <a:pt x="150880" y="8123"/>
                  </a:cubicBezTo>
                  <a:close/>
                  <a:moveTo>
                    <a:pt x="150880" y="1"/>
                  </a:moveTo>
                  <a:cubicBezTo>
                    <a:pt x="140886" y="1"/>
                    <a:pt x="130888" y="3801"/>
                    <a:pt x="123271" y="11401"/>
                  </a:cubicBezTo>
                  <a:lnTo>
                    <a:pt x="112246" y="22427"/>
                  </a:lnTo>
                  <a:lnTo>
                    <a:pt x="67361" y="4062"/>
                  </a:lnTo>
                  <a:cubicBezTo>
                    <a:pt x="65755" y="3408"/>
                    <a:pt x="64092" y="3099"/>
                    <a:pt x="62454" y="3099"/>
                  </a:cubicBezTo>
                  <a:cubicBezTo>
                    <a:pt x="57309" y="3099"/>
                    <a:pt x="52420" y="6157"/>
                    <a:pt x="50366" y="11206"/>
                  </a:cubicBezTo>
                  <a:cubicBezTo>
                    <a:pt x="48376" y="16066"/>
                    <a:pt x="49485" y="21644"/>
                    <a:pt x="53204" y="25363"/>
                  </a:cubicBezTo>
                  <a:cubicBezTo>
                    <a:pt x="54443" y="26570"/>
                    <a:pt x="55878" y="27548"/>
                    <a:pt x="57477" y="28201"/>
                  </a:cubicBezTo>
                  <a:lnTo>
                    <a:pt x="92250" y="42423"/>
                  </a:lnTo>
                  <a:lnTo>
                    <a:pt x="81616" y="53057"/>
                  </a:lnTo>
                  <a:lnTo>
                    <a:pt x="76755" y="48196"/>
                  </a:lnTo>
                  <a:cubicBezTo>
                    <a:pt x="73493" y="44902"/>
                    <a:pt x="69122" y="43108"/>
                    <a:pt x="64490" y="43108"/>
                  </a:cubicBezTo>
                  <a:cubicBezTo>
                    <a:pt x="59858" y="43108"/>
                    <a:pt x="55487" y="44902"/>
                    <a:pt x="52225" y="48196"/>
                  </a:cubicBezTo>
                  <a:cubicBezTo>
                    <a:pt x="50431" y="49991"/>
                    <a:pt x="48066" y="50888"/>
                    <a:pt x="45701" y="50888"/>
                  </a:cubicBezTo>
                  <a:cubicBezTo>
                    <a:pt x="43336" y="50888"/>
                    <a:pt x="40971" y="49991"/>
                    <a:pt x="39177" y="48196"/>
                  </a:cubicBezTo>
                  <a:lnTo>
                    <a:pt x="34023" y="43043"/>
                  </a:lnTo>
                  <a:cubicBezTo>
                    <a:pt x="30631" y="39650"/>
                    <a:pt x="26186" y="37954"/>
                    <a:pt x="21742" y="37954"/>
                  </a:cubicBezTo>
                  <a:cubicBezTo>
                    <a:pt x="17297" y="37954"/>
                    <a:pt x="12853" y="39650"/>
                    <a:pt x="9460" y="43043"/>
                  </a:cubicBezTo>
                  <a:lnTo>
                    <a:pt x="1599" y="50904"/>
                  </a:lnTo>
                  <a:cubicBezTo>
                    <a:pt x="1" y="52470"/>
                    <a:pt x="1" y="55047"/>
                    <a:pt x="1599" y="56645"/>
                  </a:cubicBezTo>
                  <a:cubicBezTo>
                    <a:pt x="2398" y="57444"/>
                    <a:pt x="3442" y="57844"/>
                    <a:pt x="4486" y="57844"/>
                  </a:cubicBezTo>
                  <a:cubicBezTo>
                    <a:pt x="5530" y="57844"/>
                    <a:pt x="6574" y="57444"/>
                    <a:pt x="7373" y="56645"/>
                  </a:cubicBezTo>
                  <a:lnTo>
                    <a:pt x="15201" y="48784"/>
                  </a:lnTo>
                  <a:cubicBezTo>
                    <a:pt x="17012" y="46990"/>
                    <a:pt x="19377" y="46093"/>
                    <a:pt x="21738" y="46093"/>
                  </a:cubicBezTo>
                  <a:cubicBezTo>
                    <a:pt x="24099" y="46093"/>
                    <a:pt x="26455" y="46990"/>
                    <a:pt x="28249" y="48784"/>
                  </a:cubicBezTo>
                  <a:lnTo>
                    <a:pt x="33436" y="53938"/>
                  </a:lnTo>
                  <a:cubicBezTo>
                    <a:pt x="36812" y="57330"/>
                    <a:pt x="41257" y="59026"/>
                    <a:pt x="45701" y="59026"/>
                  </a:cubicBezTo>
                  <a:cubicBezTo>
                    <a:pt x="50146" y="59026"/>
                    <a:pt x="54590" y="57330"/>
                    <a:pt x="57966" y="53938"/>
                  </a:cubicBezTo>
                  <a:cubicBezTo>
                    <a:pt x="59728" y="52209"/>
                    <a:pt x="62044" y="51263"/>
                    <a:pt x="64490" y="51263"/>
                  </a:cubicBezTo>
                  <a:cubicBezTo>
                    <a:pt x="66969" y="51263"/>
                    <a:pt x="69285" y="52209"/>
                    <a:pt x="71014" y="53938"/>
                  </a:cubicBezTo>
                  <a:lnTo>
                    <a:pt x="75874" y="58798"/>
                  </a:lnTo>
                  <a:lnTo>
                    <a:pt x="11059" y="123614"/>
                  </a:lnTo>
                  <a:cubicBezTo>
                    <a:pt x="4991" y="129681"/>
                    <a:pt x="4763" y="139597"/>
                    <a:pt x="10569" y="145730"/>
                  </a:cubicBezTo>
                  <a:cubicBezTo>
                    <a:pt x="13538" y="148829"/>
                    <a:pt x="17517" y="150590"/>
                    <a:pt x="21791" y="150623"/>
                  </a:cubicBezTo>
                  <a:cubicBezTo>
                    <a:pt x="21873" y="150624"/>
                    <a:pt x="21955" y="150625"/>
                    <a:pt x="22037" y="150625"/>
                  </a:cubicBezTo>
                  <a:cubicBezTo>
                    <a:pt x="26218" y="150625"/>
                    <a:pt x="30135" y="148999"/>
                    <a:pt x="33110" y="146023"/>
                  </a:cubicBezTo>
                  <a:lnTo>
                    <a:pt x="67361" y="111805"/>
                  </a:lnTo>
                  <a:cubicBezTo>
                    <a:pt x="68908" y="110258"/>
                    <a:pt x="70960" y="109473"/>
                    <a:pt x="72986" y="109473"/>
                  </a:cubicBezTo>
                  <a:cubicBezTo>
                    <a:pt x="74847" y="109473"/>
                    <a:pt x="76687" y="110136"/>
                    <a:pt x="78093" y="111479"/>
                  </a:cubicBezTo>
                  <a:cubicBezTo>
                    <a:pt x="79593" y="112882"/>
                    <a:pt x="80441" y="114806"/>
                    <a:pt x="80474" y="116894"/>
                  </a:cubicBezTo>
                  <a:cubicBezTo>
                    <a:pt x="80506" y="118949"/>
                    <a:pt x="79724" y="120906"/>
                    <a:pt x="78256" y="122341"/>
                  </a:cubicBezTo>
                  <a:lnTo>
                    <a:pt x="44037" y="156592"/>
                  </a:lnTo>
                  <a:cubicBezTo>
                    <a:pt x="37970" y="162660"/>
                    <a:pt x="37742" y="172576"/>
                    <a:pt x="43548" y="178676"/>
                  </a:cubicBezTo>
                  <a:cubicBezTo>
                    <a:pt x="46484" y="181807"/>
                    <a:pt x="50464" y="183536"/>
                    <a:pt x="54737" y="183602"/>
                  </a:cubicBezTo>
                  <a:lnTo>
                    <a:pt x="54965" y="183602"/>
                  </a:lnTo>
                  <a:cubicBezTo>
                    <a:pt x="59173" y="183602"/>
                    <a:pt x="63120" y="181971"/>
                    <a:pt x="66088" y="179002"/>
                  </a:cubicBezTo>
                  <a:lnTo>
                    <a:pt x="98056" y="147035"/>
                  </a:lnTo>
                  <a:cubicBezTo>
                    <a:pt x="99654" y="145436"/>
                    <a:pt x="99654" y="142859"/>
                    <a:pt x="98056" y="141294"/>
                  </a:cubicBezTo>
                  <a:cubicBezTo>
                    <a:pt x="97257" y="140494"/>
                    <a:pt x="96213" y="140095"/>
                    <a:pt x="95169" y="140095"/>
                  </a:cubicBezTo>
                  <a:cubicBezTo>
                    <a:pt x="94125" y="140095"/>
                    <a:pt x="93081" y="140494"/>
                    <a:pt x="92282" y="141294"/>
                  </a:cubicBezTo>
                  <a:lnTo>
                    <a:pt x="60347" y="173261"/>
                  </a:lnTo>
                  <a:cubicBezTo>
                    <a:pt x="58908" y="174669"/>
                    <a:pt x="56998" y="175480"/>
                    <a:pt x="54986" y="175480"/>
                  </a:cubicBezTo>
                  <a:cubicBezTo>
                    <a:pt x="54946" y="175480"/>
                    <a:pt x="54907" y="175480"/>
                    <a:pt x="54867" y="175479"/>
                  </a:cubicBezTo>
                  <a:cubicBezTo>
                    <a:pt x="52812" y="175447"/>
                    <a:pt x="50888" y="174598"/>
                    <a:pt x="49452" y="173098"/>
                  </a:cubicBezTo>
                  <a:cubicBezTo>
                    <a:pt x="46647" y="170130"/>
                    <a:pt x="46810" y="165334"/>
                    <a:pt x="49779" y="162333"/>
                  </a:cubicBezTo>
                  <a:lnTo>
                    <a:pt x="84029" y="128115"/>
                  </a:lnTo>
                  <a:cubicBezTo>
                    <a:pt x="87030" y="125082"/>
                    <a:pt x="88694" y="121069"/>
                    <a:pt x="88629" y="116763"/>
                  </a:cubicBezTo>
                  <a:cubicBezTo>
                    <a:pt x="88564" y="112490"/>
                    <a:pt x="86802" y="108511"/>
                    <a:pt x="83703" y="105575"/>
                  </a:cubicBezTo>
                  <a:cubicBezTo>
                    <a:pt x="80721" y="102751"/>
                    <a:pt x="76844" y="101347"/>
                    <a:pt x="72954" y="101347"/>
                  </a:cubicBezTo>
                  <a:cubicBezTo>
                    <a:pt x="68844" y="101347"/>
                    <a:pt x="64720" y="102915"/>
                    <a:pt x="61620" y="106032"/>
                  </a:cubicBezTo>
                  <a:lnTo>
                    <a:pt x="27369" y="140282"/>
                  </a:lnTo>
                  <a:cubicBezTo>
                    <a:pt x="25901" y="141750"/>
                    <a:pt x="23944" y="142501"/>
                    <a:pt x="21889" y="142501"/>
                  </a:cubicBezTo>
                  <a:cubicBezTo>
                    <a:pt x="19833" y="142468"/>
                    <a:pt x="17909" y="141620"/>
                    <a:pt x="16474" y="140119"/>
                  </a:cubicBezTo>
                  <a:cubicBezTo>
                    <a:pt x="13701" y="137183"/>
                    <a:pt x="13831" y="132356"/>
                    <a:pt x="16800" y="129387"/>
                  </a:cubicBezTo>
                  <a:lnTo>
                    <a:pt x="102329" y="43858"/>
                  </a:lnTo>
                  <a:cubicBezTo>
                    <a:pt x="103308" y="42879"/>
                    <a:pt x="103732" y="41509"/>
                    <a:pt x="103438" y="40172"/>
                  </a:cubicBezTo>
                  <a:cubicBezTo>
                    <a:pt x="103177" y="38835"/>
                    <a:pt x="102264" y="37726"/>
                    <a:pt x="100992" y="37204"/>
                  </a:cubicBezTo>
                  <a:lnTo>
                    <a:pt x="60576" y="20665"/>
                  </a:lnTo>
                  <a:cubicBezTo>
                    <a:pt x="59956" y="20404"/>
                    <a:pt x="59434" y="20046"/>
                    <a:pt x="58977" y="19589"/>
                  </a:cubicBezTo>
                  <a:cubicBezTo>
                    <a:pt x="57575" y="18186"/>
                    <a:pt x="57151" y="16099"/>
                    <a:pt x="57901" y="14272"/>
                  </a:cubicBezTo>
                  <a:cubicBezTo>
                    <a:pt x="58669" y="12388"/>
                    <a:pt x="60511" y="11239"/>
                    <a:pt x="62453" y="11239"/>
                  </a:cubicBezTo>
                  <a:cubicBezTo>
                    <a:pt x="63067" y="11239"/>
                    <a:pt x="63691" y="11354"/>
                    <a:pt x="64294" y="11597"/>
                  </a:cubicBezTo>
                  <a:lnTo>
                    <a:pt x="109538" y="30125"/>
                  </a:lnTo>
                  <a:cubicBezTo>
                    <a:pt x="110451" y="30484"/>
                    <a:pt x="111267" y="31038"/>
                    <a:pt x="111952" y="31723"/>
                  </a:cubicBezTo>
                  <a:lnTo>
                    <a:pt x="158142" y="77913"/>
                  </a:lnTo>
                  <a:cubicBezTo>
                    <a:pt x="158859" y="78631"/>
                    <a:pt x="159381" y="79446"/>
                    <a:pt x="159773" y="80360"/>
                  </a:cubicBezTo>
                  <a:lnTo>
                    <a:pt x="178301" y="125603"/>
                  </a:lnTo>
                  <a:cubicBezTo>
                    <a:pt x="179312" y="128083"/>
                    <a:pt x="178105" y="130953"/>
                    <a:pt x="175593" y="131997"/>
                  </a:cubicBezTo>
                  <a:cubicBezTo>
                    <a:pt x="174993" y="132243"/>
                    <a:pt x="174365" y="132363"/>
                    <a:pt x="173743" y="132363"/>
                  </a:cubicBezTo>
                  <a:cubicBezTo>
                    <a:pt x="172469" y="132363"/>
                    <a:pt x="171218" y="131862"/>
                    <a:pt x="170276" y="130920"/>
                  </a:cubicBezTo>
                  <a:cubicBezTo>
                    <a:pt x="169820" y="130464"/>
                    <a:pt x="169461" y="129909"/>
                    <a:pt x="169232" y="129322"/>
                  </a:cubicBezTo>
                  <a:lnTo>
                    <a:pt x="152662" y="88873"/>
                  </a:lnTo>
                  <a:cubicBezTo>
                    <a:pt x="152172" y="87634"/>
                    <a:pt x="151063" y="86721"/>
                    <a:pt x="149726" y="86427"/>
                  </a:cubicBezTo>
                  <a:cubicBezTo>
                    <a:pt x="149465" y="86376"/>
                    <a:pt x="149202" y="86351"/>
                    <a:pt x="148940" y="86351"/>
                  </a:cubicBezTo>
                  <a:cubicBezTo>
                    <a:pt x="147859" y="86351"/>
                    <a:pt x="146801" y="86775"/>
                    <a:pt x="146040" y="87536"/>
                  </a:cubicBezTo>
                  <a:lnTo>
                    <a:pt x="113746" y="119830"/>
                  </a:lnTo>
                  <a:cubicBezTo>
                    <a:pt x="112180" y="121395"/>
                    <a:pt x="112180" y="123972"/>
                    <a:pt x="113746" y="125571"/>
                  </a:cubicBezTo>
                  <a:cubicBezTo>
                    <a:pt x="114545" y="126370"/>
                    <a:pt x="115589" y="126770"/>
                    <a:pt x="116633" y="126770"/>
                  </a:cubicBezTo>
                  <a:cubicBezTo>
                    <a:pt x="117677" y="126770"/>
                    <a:pt x="118721" y="126370"/>
                    <a:pt x="119520" y="125571"/>
                  </a:cubicBezTo>
                  <a:lnTo>
                    <a:pt x="147475" y="97616"/>
                  </a:lnTo>
                  <a:lnTo>
                    <a:pt x="161697" y="132388"/>
                  </a:lnTo>
                  <a:cubicBezTo>
                    <a:pt x="162350" y="134019"/>
                    <a:pt x="163296" y="135455"/>
                    <a:pt x="164535" y="136662"/>
                  </a:cubicBezTo>
                  <a:cubicBezTo>
                    <a:pt x="167030" y="139179"/>
                    <a:pt x="170348" y="140506"/>
                    <a:pt x="173739" y="140506"/>
                  </a:cubicBezTo>
                  <a:cubicBezTo>
                    <a:pt x="175402" y="140506"/>
                    <a:pt x="177082" y="140187"/>
                    <a:pt x="178692" y="139532"/>
                  </a:cubicBezTo>
                  <a:cubicBezTo>
                    <a:pt x="185347" y="136792"/>
                    <a:pt x="188543" y="129159"/>
                    <a:pt x="185803" y="122505"/>
                  </a:cubicBezTo>
                  <a:lnTo>
                    <a:pt x="167438" y="77652"/>
                  </a:lnTo>
                  <a:lnTo>
                    <a:pt x="178464" y="66627"/>
                  </a:lnTo>
                  <a:cubicBezTo>
                    <a:pt x="193697" y="51393"/>
                    <a:pt x="193697" y="26635"/>
                    <a:pt x="178464" y="11401"/>
                  </a:cubicBezTo>
                  <a:cubicBezTo>
                    <a:pt x="170863" y="3801"/>
                    <a:pt x="160874" y="1"/>
                    <a:pt x="150880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3792050" y="388257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8" y="424"/>
                    <a:pt x="1207" y="1207"/>
                  </a:cubicBezTo>
                  <a:cubicBezTo>
                    <a:pt x="424" y="1957"/>
                    <a:pt x="0" y="3001"/>
                    <a:pt x="0" y="4078"/>
                  </a:cubicBezTo>
                  <a:cubicBezTo>
                    <a:pt x="0" y="5154"/>
                    <a:pt x="424" y="6198"/>
                    <a:pt x="1207" y="6948"/>
                  </a:cubicBezTo>
                  <a:cubicBezTo>
                    <a:pt x="1958" y="7698"/>
                    <a:pt x="3001" y="8155"/>
                    <a:pt x="4078" y="8155"/>
                  </a:cubicBezTo>
                  <a:cubicBezTo>
                    <a:pt x="5154" y="8155"/>
                    <a:pt x="6198" y="7698"/>
                    <a:pt x="6948" y="6948"/>
                  </a:cubicBezTo>
                  <a:cubicBezTo>
                    <a:pt x="7699" y="6198"/>
                    <a:pt x="8155" y="5154"/>
                    <a:pt x="8155" y="4078"/>
                  </a:cubicBezTo>
                  <a:cubicBezTo>
                    <a:pt x="8155" y="3001"/>
                    <a:pt x="7699" y="1957"/>
                    <a:pt x="6948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3276650" y="2037700"/>
              <a:ext cx="1348050" cy="1306675"/>
            </a:xfrm>
            <a:custGeom>
              <a:avLst/>
              <a:gdLst/>
              <a:ahLst/>
              <a:cxnLst/>
              <a:rect l="l" t="t" r="r" b="b"/>
              <a:pathLst>
                <a:path w="53922" h="52267" extrusionOk="0">
                  <a:moveTo>
                    <a:pt x="29326" y="8131"/>
                  </a:moveTo>
                  <a:cubicBezTo>
                    <a:pt x="29456" y="8131"/>
                    <a:pt x="29554" y="8197"/>
                    <a:pt x="29652" y="8262"/>
                  </a:cubicBezTo>
                  <a:lnTo>
                    <a:pt x="44820" y="23430"/>
                  </a:lnTo>
                  <a:cubicBezTo>
                    <a:pt x="45016" y="23626"/>
                    <a:pt x="45016" y="23887"/>
                    <a:pt x="44820" y="24083"/>
                  </a:cubicBezTo>
                  <a:lnTo>
                    <a:pt x="24922" y="43981"/>
                  </a:lnTo>
                  <a:cubicBezTo>
                    <a:pt x="24824" y="44078"/>
                    <a:pt x="24710" y="44127"/>
                    <a:pt x="24596" y="44127"/>
                  </a:cubicBezTo>
                  <a:cubicBezTo>
                    <a:pt x="24482" y="44127"/>
                    <a:pt x="24368" y="44078"/>
                    <a:pt x="24270" y="43981"/>
                  </a:cubicBezTo>
                  <a:lnTo>
                    <a:pt x="9102" y="28812"/>
                  </a:lnTo>
                  <a:cubicBezTo>
                    <a:pt x="8938" y="28649"/>
                    <a:pt x="8938" y="28356"/>
                    <a:pt x="9102" y="28193"/>
                  </a:cubicBezTo>
                  <a:lnTo>
                    <a:pt x="29032" y="8262"/>
                  </a:lnTo>
                  <a:cubicBezTo>
                    <a:pt x="29098" y="8197"/>
                    <a:pt x="29228" y="8131"/>
                    <a:pt x="29326" y="8131"/>
                  </a:cubicBezTo>
                  <a:close/>
                  <a:moveTo>
                    <a:pt x="29338" y="1"/>
                  </a:moveTo>
                  <a:cubicBezTo>
                    <a:pt x="27140" y="1"/>
                    <a:pt x="24939" y="841"/>
                    <a:pt x="23259" y="2521"/>
                  </a:cubicBezTo>
                  <a:lnTo>
                    <a:pt x="3360" y="22419"/>
                  </a:lnTo>
                  <a:cubicBezTo>
                    <a:pt x="1" y="25779"/>
                    <a:pt x="1" y="31226"/>
                    <a:pt x="3360" y="34586"/>
                  </a:cubicBezTo>
                  <a:lnTo>
                    <a:pt x="18529" y="49754"/>
                  </a:lnTo>
                  <a:cubicBezTo>
                    <a:pt x="20192" y="51418"/>
                    <a:pt x="22410" y="52266"/>
                    <a:pt x="24596" y="52266"/>
                  </a:cubicBezTo>
                  <a:cubicBezTo>
                    <a:pt x="26782" y="52266"/>
                    <a:pt x="29000" y="51418"/>
                    <a:pt x="30663" y="49754"/>
                  </a:cubicBezTo>
                  <a:lnTo>
                    <a:pt x="50594" y="29824"/>
                  </a:lnTo>
                  <a:cubicBezTo>
                    <a:pt x="53921" y="26496"/>
                    <a:pt x="53921" y="21049"/>
                    <a:pt x="50594" y="17689"/>
                  </a:cubicBezTo>
                  <a:lnTo>
                    <a:pt x="35393" y="2521"/>
                  </a:lnTo>
                  <a:cubicBezTo>
                    <a:pt x="33730" y="841"/>
                    <a:pt x="31536" y="1"/>
                    <a:pt x="2933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3960850" y="2477475"/>
              <a:ext cx="203100" cy="203900"/>
            </a:xfrm>
            <a:custGeom>
              <a:avLst/>
              <a:gdLst/>
              <a:ahLst/>
              <a:cxnLst/>
              <a:rect l="l" t="t" r="r" b="b"/>
              <a:pathLst>
                <a:path w="8124" h="8156" extrusionOk="0">
                  <a:moveTo>
                    <a:pt x="4046" y="0"/>
                  </a:moveTo>
                  <a:cubicBezTo>
                    <a:pt x="3002" y="0"/>
                    <a:pt x="1925" y="457"/>
                    <a:pt x="1175" y="1207"/>
                  </a:cubicBezTo>
                  <a:cubicBezTo>
                    <a:pt x="425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175" y="6948"/>
                  </a:cubicBezTo>
                  <a:cubicBezTo>
                    <a:pt x="1925" y="7731"/>
                    <a:pt x="3002" y="8155"/>
                    <a:pt x="4046" y="8155"/>
                  </a:cubicBezTo>
                  <a:cubicBezTo>
                    <a:pt x="5122" y="8155"/>
                    <a:pt x="6166" y="7731"/>
                    <a:pt x="6949" y="6948"/>
                  </a:cubicBezTo>
                  <a:cubicBezTo>
                    <a:pt x="7699" y="6198"/>
                    <a:pt x="8123" y="5154"/>
                    <a:pt x="8123" y="4078"/>
                  </a:cubicBezTo>
                  <a:cubicBezTo>
                    <a:pt x="8123" y="3001"/>
                    <a:pt x="7699" y="1957"/>
                    <a:pt x="6949" y="1207"/>
                  </a:cubicBezTo>
                  <a:cubicBezTo>
                    <a:pt x="6166" y="457"/>
                    <a:pt x="5122" y="0"/>
                    <a:pt x="4046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731700" y="2706625"/>
              <a:ext cx="203075" cy="203900"/>
            </a:xfrm>
            <a:custGeom>
              <a:avLst/>
              <a:gdLst/>
              <a:ahLst/>
              <a:cxnLst/>
              <a:rect l="l" t="t" r="r" b="b"/>
              <a:pathLst>
                <a:path w="8123" h="8156" extrusionOk="0">
                  <a:moveTo>
                    <a:pt x="4078" y="0"/>
                  </a:moveTo>
                  <a:cubicBezTo>
                    <a:pt x="3002" y="0"/>
                    <a:pt x="1958" y="457"/>
                    <a:pt x="1175" y="1207"/>
                  </a:cubicBezTo>
                  <a:cubicBezTo>
                    <a:pt x="425" y="1958"/>
                    <a:pt x="1" y="3001"/>
                    <a:pt x="1" y="4078"/>
                  </a:cubicBezTo>
                  <a:cubicBezTo>
                    <a:pt x="1" y="5154"/>
                    <a:pt x="425" y="6198"/>
                    <a:pt x="1175" y="6948"/>
                  </a:cubicBezTo>
                  <a:cubicBezTo>
                    <a:pt x="1958" y="7699"/>
                    <a:pt x="3002" y="8155"/>
                    <a:pt x="4078" y="8155"/>
                  </a:cubicBezTo>
                  <a:cubicBezTo>
                    <a:pt x="5122" y="8155"/>
                    <a:pt x="6166" y="7699"/>
                    <a:pt x="6949" y="6948"/>
                  </a:cubicBezTo>
                  <a:cubicBezTo>
                    <a:pt x="7699" y="6198"/>
                    <a:pt x="8123" y="5154"/>
                    <a:pt x="8123" y="4078"/>
                  </a:cubicBezTo>
                  <a:cubicBezTo>
                    <a:pt x="8123" y="3001"/>
                    <a:pt x="7699" y="1958"/>
                    <a:pt x="6949" y="1207"/>
                  </a:cubicBezTo>
                  <a:cubicBezTo>
                    <a:pt x="6198" y="457"/>
                    <a:pt x="5122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1185725" y="238325"/>
              <a:ext cx="894625" cy="874025"/>
            </a:xfrm>
            <a:custGeom>
              <a:avLst/>
              <a:gdLst/>
              <a:ahLst/>
              <a:cxnLst/>
              <a:rect l="l" t="t" r="r" b="b"/>
              <a:pathLst>
                <a:path w="35785" h="34961" extrusionOk="0">
                  <a:moveTo>
                    <a:pt x="17909" y="9811"/>
                  </a:moveTo>
                  <a:lnTo>
                    <a:pt x="25574" y="17476"/>
                  </a:lnTo>
                  <a:lnTo>
                    <a:pt x="17909" y="25142"/>
                  </a:lnTo>
                  <a:lnTo>
                    <a:pt x="10243" y="17476"/>
                  </a:lnTo>
                  <a:lnTo>
                    <a:pt x="17909" y="9811"/>
                  </a:lnTo>
                  <a:close/>
                  <a:moveTo>
                    <a:pt x="17892" y="0"/>
                  </a:moveTo>
                  <a:cubicBezTo>
                    <a:pt x="16848" y="0"/>
                    <a:pt x="15805" y="400"/>
                    <a:pt x="15005" y="1199"/>
                  </a:cubicBezTo>
                  <a:lnTo>
                    <a:pt x="1599" y="14606"/>
                  </a:lnTo>
                  <a:cubicBezTo>
                    <a:pt x="0" y="16204"/>
                    <a:pt x="0" y="18781"/>
                    <a:pt x="1599" y="20347"/>
                  </a:cubicBezTo>
                  <a:lnTo>
                    <a:pt x="15038" y="33786"/>
                  </a:lnTo>
                  <a:cubicBezTo>
                    <a:pt x="15821" y="34569"/>
                    <a:pt x="16865" y="34960"/>
                    <a:pt x="17909" y="34960"/>
                  </a:cubicBezTo>
                  <a:cubicBezTo>
                    <a:pt x="18952" y="34960"/>
                    <a:pt x="19996" y="34569"/>
                    <a:pt x="20779" y="33786"/>
                  </a:cubicBezTo>
                  <a:lnTo>
                    <a:pt x="34186" y="20347"/>
                  </a:lnTo>
                  <a:cubicBezTo>
                    <a:pt x="35784" y="18781"/>
                    <a:pt x="35784" y="16204"/>
                    <a:pt x="34186" y="14606"/>
                  </a:cubicBezTo>
                  <a:lnTo>
                    <a:pt x="20779" y="1199"/>
                  </a:lnTo>
                  <a:cubicBezTo>
                    <a:pt x="19980" y="400"/>
                    <a:pt x="18936" y="0"/>
                    <a:pt x="17892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5520075" y="4582475"/>
              <a:ext cx="894625" cy="874850"/>
            </a:xfrm>
            <a:custGeom>
              <a:avLst/>
              <a:gdLst/>
              <a:ahLst/>
              <a:cxnLst/>
              <a:rect l="l" t="t" r="r" b="b"/>
              <a:pathLst>
                <a:path w="35785" h="34994" extrusionOk="0">
                  <a:moveTo>
                    <a:pt x="17877" y="9843"/>
                  </a:moveTo>
                  <a:lnTo>
                    <a:pt x="25542" y="17509"/>
                  </a:lnTo>
                  <a:lnTo>
                    <a:pt x="17877" y="25175"/>
                  </a:lnTo>
                  <a:lnTo>
                    <a:pt x="10211" y="17509"/>
                  </a:lnTo>
                  <a:lnTo>
                    <a:pt x="17877" y="9843"/>
                  </a:lnTo>
                  <a:close/>
                  <a:moveTo>
                    <a:pt x="17893" y="0"/>
                  </a:moveTo>
                  <a:cubicBezTo>
                    <a:pt x="16849" y="0"/>
                    <a:pt x="15805" y="400"/>
                    <a:pt x="15006" y="1199"/>
                  </a:cubicBezTo>
                  <a:lnTo>
                    <a:pt x="1599" y="14638"/>
                  </a:lnTo>
                  <a:cubicBezTo>
                    <a:pt x="1" y="16204"/>
                    <a:pt x="1" y="18781"/>
                    <a:pt x="1599" y="20379"/>
                  </a:cubicBezTo>
                  <a:lnTo>
                    <a:pt x="15006" y="33786"/>
                  </a:lnTo>
                  <a:cubicBezTo>
                    <a:pt x="15789" y="34602"/>
                    <a:pt x="16833" y="34993"/>
                    <a:pt x="17877" y="34993"/>
                  </a:cubicBezTo>
                  <a:cubicBezTo>
                    <a:pt x="18920" y="34993"/>
                    <a:pt x="19964" y="34602"/>
                    <a:pt x="20780" y="33786"/>
                  </a:cubicBezTo>
                  <a:lnTo>
                    <a:pt x="34186" y="20379"/>
                  </a:lnTo>
                  <a:cubicBezTo>
                    <a:pt x="35785" y="18781"/>
                    <a:pt x="35785" y="16204"/>
                    <a:pt x="34186" y="14638"/>
                  </a:cubicBezTo>
                  <a:lnTo>
                    <a:pt x="20780" y="1199"/>
                  </a:lnTo>
                  <a:cubicBezTo>
                    <a:pt x="19981" y="400"/>
                    <a:pt x="18937" y="0"/>
                    <a:pt x="17893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4145975" y="4493375"/>
              <a:ext cx="610825" cy="604300"/>
            </a:xfrm>
            <a:custGeom>
              <a:avLst/>
              <a:gdLst/>
              <a:ahLst/>
              <a:cxnLst/>
              <a:rect l="l" t="t" r="r" b="b"/>
              <a:pathLst>
                <a:path w="24433" h="24172" extrusionOk="0">
                  <a:moveTo>
                    <a:pt x="12200" y="0"/>
                  </a:moveTo>
                  <a:cubicBezTo>
                    <a:pt x="9949" y="0"/>
                    <a:pt x="8155" y="1827"/>
                    <a:pt x="8155" y="4078"/>
                  </a:cubicBezTo>
                  <a:lnTo>
                    <a:pt x="8155" y="8025"/>
                  </a:lnTo>
                  <a:lnTo>
                    <a:pt x="4078" y="8025"/>
                  </a:lnTo>
                  <a:cubicBezTo>
                    <a:pt x="1827" y="8025"/>
                    <a:pt x="0" y="9852"/>
                    <a:pt x="0" y="12102"/>
                  </a:cubicBezTo>
                  <a:cubicBezTo>
                    <a:pt x="0" y="14321"/>
                    <a:pt x="1827" y="16147"/>
                    <a:pt x="4078" y="16147"/>
                  </a:cubicBezTo>
                  <a:lnTo>
                    <a:pt x="8155" y="16147"/>
                  </a:lnTo>
                  <a:lnTo>
                    <a:pt x="8155" y="20094"/>
                  </a:lnTo>
                  <a:cubicBezTo>
                    <a:pt x="8155" y="22345"/>
                    <a:pt x="9949" y="24172"/>
                    <a:pt x="12200" y="24172"/>
                  </a:cubicBezTo>
                  <a:cubicBezTo>
                    <a:pt x="14451" y="24172"/>
                    <a:pt x="16278" y="22345"/>
                    <a:pt x="16278" y="20094"/>
                  </a:cubicBezTo>
                  <a:lnTo>
                    <a:pt x="16278" y="16147"/>
                  </a:lnTo>
                  <a:lnTo>
                    <a:pt x="20355" y="16147"/>
                  </a:lnTo>
                  <a:cubicBezTo>
                    <a:pt x="22606" y="16147"/>
                    <a:pt x="24433" y="14321"/>
                    <a:pt x="24433" y="12102"/>
                  </a:cubicBezTo>
                  <a:cubicBezTo>
                    <a:pt x="24433" y="9852"/>
                    <a:pt x="22606" y="8025"/>
                    <a:pt x="20355" y="8025"/>
                  </a:cubicBezTo>
                  <a:lnTo>
                    <a:pt x="16278" y="8025"/>
                  </a:lnTo>
                  <a:lnTo>
                    <a:pt x="16278" y="4078"/>
                  </a:lnTo>
                  <a:cubicBezTo>
                    <a:pt x="16278" y="1827"/>
                    <a:pt x="14451" y="0"/>
                    <a:pt x="12200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1196325" y="4842400"/>
              <a:ext cx="610000" cy="604325"/>
            </a:xfrm>
            <a:custGeom>
              <a:avLst/>
              <a:gdLst/>
              <a:ahLst/>
              <a:cxnLst/>
              <a:rect l="l" t="t" r="r" b="b"/>
              <a:pathLst>
                <a:path w="24400" h="24173" extrusionOk="0">
                  <a:moveTo>
                    <a:pt x="12200" y="1"/>
                  </a:moveTo>
                  <a:cubicBezTo>
                    <a:pt x="9949" y="1"/>
                    <a:pt x="8123" y="1827"/>
                    <a:pt x="8123" y="4078"/>
                  </a:cubicBezTo>
                  <a:lnTo>
                    <a:pt x="8123" y="8025"/>
                  </a:lnTo>
                  <a:lnTo>
                    <a:pt x="4045" y="8025"/>
                  </a:lnTo>
                  <a:cubicBezTo>
                    <a:pt x="1794" y="8025"/>
                    <a:pt x="0" y="9852"/>
                    <a:pt x="0" y="12103"/>
                  </a:cubicBezTo>
                  <a:cubicBezTo>
                    <a:pt x="0" y="14353"/>
                    <a:pt x="1794" y="16148"/>
                    <a:pt x="4045" y="16148"/>
                  </a:cubicBezTo>
                  <a:lnTo>
                    <a:pt x="8123" y="16148"/>
                  </a:lnTo>
                  <a:lnTo>
                    <a:pt x="8123" y="20095"/>
                  </a:lnTo>
                  <a:cubicBezTo>
                    <a:pt x="8123" y="22345"/>
                    <a:pt x="9949" y="24172"/>
                    <a:pt x="12200" y="24172"/>
                  </a:cubicBezTo>
                  <a:cubicBezTo>
                    <a:pt x="14451" y="24172"/>
                    <a:pt x="16278" y="22345"/>
                    <a:pt x="16278" y="20095"/>
                  </a:cubicBezTo>
                  <a:lnTo>
                    <a:pt x="16278" y="16148"/>
                  </a:lnTo>
                  <a:lnTo>
                    <a:pt x="20323" y="16148"/>
                  </a:lnTo>
                  <a:cubicBezTo>
                    <a:pt x="22573" y="16148"/>
                    <a:pt x="24400" y="14353"/>
                    <a:pt x="24400" y="12103"/>
                  </a:cubicBezTo>
                  <a:cubicBezTo>
                    <a:pt x="24400" y="9852"/>
                    <a:pt x="22573" y="8025"/>
                    <a:pt x="20323" y="8025"/>
                  </a:cubicBezTo>
                  <a:lnTo>
                    <a:pt x="16278" y="8025"/>
                  </a:lnTo>
                  <a:lnTo>
                    <a:pt x="16278" y="4078"/>
                  </a:lnTo>
                  <a:cubicBezTo>
                    <a:pt x="16278" y="1827"/>
                    <a:pt x="14451" y="1"/>
                    <a:pt x="12200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5794100" y="238125"/>
              <a:ext cx="610000" cy="604300"/>
            </a:xfrm>
            <a:custGeom>
              <a:avLst/>
              <a:gdLst/>
              <a:ahLst/>
              <a:cxnLst/>
              <a:rect l="l" t="t" r="r" b="b"/>
              <a:pathLst>
                <a:path w="24400" h="24172" extrusionOk="0">
                  <a:moveTo>
                    <a:pt x="12200" y="0"/>
                  </a:moveTo>
                  <a:cubicBezTo>
                    <a:pt x="9949" y="0"/>
                    <a:pt x="8122" y="1827"/>
                    <a:pt x="8122" y="4077"/>
                  </a:cubicBezTo>
                  <a:lnTo>
                    <a:pt x="8122" y="8024"/>
                  </a:lnTo>
                  <a:lnTo>
                    <a:pt x="4078" y="8024"/>
                  </a:lnTo>
                  <a:cubicBezTo>
                    <a:pt x="1827" y="8024"/>
                    <a:pt x="0" y="9819"/>
                    <a:pt x="0" y="12069"/>
                  </a:cubicBezTo>
                  <a:cubicBezTo>
                    <a:pt x="0" y="14320"/>
                    <a:pt x="1827" y="16147"/>
                    <a:pt x="4078" y="16147"/>
                  </a:cubicBezTo>
                  <a:lnTo>
                    <a:pt x="8122" y="16147"/>
                  </a:lnTo>
                  <a:lnTo>
                    <a:pt x="8122" y="20094"/>
                  </a:lnTo>
                  <a:cubicBezTo>
                    <a:pt x="8122" y="22345"/>
                    <a:pt x="9949" y="24171"/>
                    <a:pt x="12200" y="24171"/>
                  </a:cubicBezTo>
                  <a:cubicBezTo>
                    <a:pt x="14451" y="24171"/>
                    <a:pt x="16277" y="22345"/>
                    <a:pt x="16277" y="20094"/>
                  </a:cubicBezTo>
                  <a:lnTo>
                    <a:pt x="16277" y="16147"/>
                  </a:lnTo>
                  <a:lnTo>
                    <a:pt x="20355" y="16147"/>
                  </a:lnTo>
                  <a:cubicBezTo>
                    <a:pt x="22606" y="16147"/>
                    <a:pt x="24400" y="14320"/>
                    <a:pt x="24400" y="12069"/>
                  </a:cubicBezTo>
                  <a:cubicBezTo>
                    <a:pt x="24400" y="9819"/>
                    <a:pt x="22606" y="8024"/>
                    <a:pt x="20355" y="8024"/>
                  </a:cubicBezTo>
                  <a:lnTo>
                    <a:pt x="16277" y="8024"/>
                  </a:lnTo>
                  <a:lnTo>
                    <a:pt x="16277" y="4077"/>
                  </a:lnTo>
                  <a:cubicBezTo>
                    <a:pt x="16277" y="1827"/>
                    <a:pt x="14451" y="0"/>
                    <a:pt x="12200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997150" y="2740875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3002" y="0"/>
                    <a:pt x="1958" y="424"/>
                    <a:pt x="1207" y="1175"/>
                  </a:cubicBezTo>
                  <a:cubicBezTo>
                    <a:pt x="457" y="1958"/>
                    <a:pt x="0" y="3001"/>
                    <a:pt x="0" y="4078"/>
                  </a:cubicBezTo>
                  <a:cubicBezTo>
                    <a:pt x="0" y="5122"/>
                    <a:pt x="457" y="6166"/>
                    <a:pt x="1207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4" y="8123"/>
                    <a:pt x="6198" y="7699"/>
                    <a:pt x="6981" y="6948"/>
                  </a:cubicBezTo>
                  <a:cubicBezTo>
                    <a:pt x="7731" y="6166"/>
                    <a:pt x="8155" y="5122"/>
                    <a:pt x="8155" y="4078"/>
                  </a:cubicBezTo>
                  <a:cubicBezTo>
                    <a:pt x="8155" y="3001"/>
                    <a:pt x="7731" y="1958"/>
                    <a:pt x="6981" y="1175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544125" y="5043025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58" y="1957"/>
                    <a:pt x="1" y="3001"/>
                    <a:pt x="1" y="4078"/>
                  </a:cubicBezTo>
                  <a:cubicBezTo>
                    <a:pt x="1" y="5154"/>
                    <a:pt x="458" y="6198"/>
                    <a:pt x="1208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5" y="8123"/>
                    <a:pt x="6199" y="7699"/>
                    <a:pt x="6949" y="6948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1"/>
                    <a:pt x="7732" y="1957"/>
                    <a:pt x="6949" y="1175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774100" y="573275"/>
              <a:ext cx="203100" cy="203900"/>
            </a:xfrm>
            <a:custGeom>
              <a:avLst/>
              <a:gdLst/>
              <a:ahLst/>
              <a:cxnLst/>
              <a:rect l="l" t="t" r="r" b="b"/>
              <a:pathLst>
                <a:path w="8124" h="8156" extrusionOk="0">
                  <a:moveTo>
                    <a:pt x="4078" y="1"/>
                  </a:moveTo>
                  <a:cubicBezTo>
                    <a:pt x="3002" y="1"/>
                    <a:pt x="1958" y="457"/>
                    <a:pt x="1175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175" y="6949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22" y="8156"/>
                    <a:pt x="6199" y="7732"/>
                    <a:pt x="6949" y="6949"/>
                  </a:cubicBezTo>
                  <a:cubicBezTo>
                    <a:pt x="7699" y="6199"/>
                    <a:pt x="8123" y="5155"/>
                    <a:pt x="8123" y="4078"/>
                  </a:cubicBezTo>
                  <a:cubicBezTo>
                    <a:pt x="8123" y="3002"/>
                    <a:pt x="7699" y="1958"/>
                    <a:pt x="6949" y="1208"/>
                  </a:cubicBezTo>
                  <a:cubicBezTo>
                    <a:pt x="6199" y="457"/>
                    <a:pt x="5122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1470325" y="2740875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57" y="1958"/>
                    <a:pt x="1" y="3001"/>
                    <a:pt x="1" y="4078"/>
                  </a:cubicBezTo>
                  <a:cubicBezTo>
                    <a:pt x="1" y="5122"/>
                    <a:pt x="457" y="6166"/>
                    <a:pt x="1208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5" y="8123"/>
                    <a:pt x="6198" y="7699"/>
                    <a:pt x="6949" y="6948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1"/>
                    <a:pt x="7732" y="1958"/>
                    <a:pt x="6949" y="1175"/>
                  </a:cubicBezTo>
                  <a:cubicBezTo>
                    <a:pt x="6198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4"/>
          <p:cNvGrpSpPr/>
          <p:nvPr/>
        </p:nvGrpSpPr>
        <p:grpSpPr>
          <a:xfrm>
            <a:off x="6449198" y="1600528"/>
            <a:ext cx="334040" cy="330298"/>
            <a:chOff x="1180825" y="238525"/>
            <a:chExt cx="5277100" cy="5217975"/>
          </a:xfrm>
        </p:grpSpPr>
        <p:sp>
          <p:nvSpPr>
            <p:cNvPr id="362" name="Google Shape;362;p34"/>
            <p:cNvSpPr/>
            <p:nvPr/>
          </p:nvSpPr>
          <p:spPr>
            <a:xfrm>
              <a:off x="3757800" y="1485825"/>
              <a:ext cx="1396150" cy="1396150"/>
            </a:xfrm>
            <a:custGeom>
              <a:avLst/>
              <a:gdLst/>
              <a:ahLst/>
              <a:cxnLst/>
              <a:rect l="l" t="t" r="r" b="b"/>
              <a:pathLst>
                <a:path w="55846" h="55846" extrusionOk="0">
                  <a:moveTo>
                    <a:pt x="27923" y="8155"/>
                  </a:moveTo>
                  <a:cubicBezTo>
                    <a:pt x="33207" y="8155"/>
                    <a:pt x="38198" y="10210"/>
                    <a:pt x="41917" y="13962"/>
                  </a:cubicBezTo>
                  <a:cubicBezTo>
                    <a:pt x="45636" y="17680"/>
                    <a:pt x="47723" y="22639"/>
                    <a:pt x="47723" y="27923"/>
                  </a:cubicBezTo>
                  <a:cubicBezTo>
                    <a:pt x="47723" y="33207"/>
                    <a:pt x="45636" y="38166"/>
                    <a:pt x="41917" y="41917"/>
                  </a:cubicBezTo>
                  <a:cubicBezTo>
                    <a:pt x="38198" y="45636"/>
                    <a:pt x="33207" y="47691"/>
                    <a:pt x="27923" y="47691"/>
                  </a:cubicBezTo>
                  <a:cubicBezTo>
                    <a:pt x="22639" y="47691"/>
                    <a:pt x="17680" y="45636"/>
                    <a:pt x="13962" y="41917"/>
                  </a:cubicBezTo>
                  <a:cubicBezTo>
                    <a:pt x="10210" y="38166"/>
                    <a:pt x="8155" y="33207"/>
                    <a:pt x="8155" y="27923"/>
                  </a:cubicBezTo>
                  <a:cubicBezTo>
                    <a:pt x="8155" y="22639"/>
                    <a:pt x="10210" y="17680"/>
                    <a:pt x="13962" y="13962"/>
                  </a:cubicBezTo>
                  <a:cubicBezTo>
                    <a:pt x="17680" y="10210"/>
                    <a:pt x="22639" y="8155"/>
                    <a:pt x="27923" y="8155"/>
                  </a:cubicBezTo>
                  <a:close/>
                  <a:moveTo>
                    <a:pt x="27923" y="0"/>
                  </a:moveTo>
                  <a:cubicBezTo>
                    <a:pt x="20486" y="0"/>
                    <a:pt x="13472" y="2904"/>
                    <a:pt x="8188" y="8188"/>
                  </a:cubicBezTo>
                  <a:cubicBezTo>
                    <a:pt x="2904" y="13472"/>
                    <a:pt x="0" y="20486"/>
                    <a:pt x="0" y="27923"/>
                  </a:cubicBezTo>
                  <a:cubicBezTo>
                    <a:pt x="0" y="35393"/>
                    <a:pt x="2904" y="42406"/>
                    <a:pt x="8188" y="47691"/>
                  </a:cubicBezTo>
                  <a:cubicBezTo>
                    <a:pt x="13472" y="52942"/>
                    <a:pt x="20486" y="55846"/>
                    <a:pt x="27923" y="55846"/>
                  </a:cubicBezTo>
                  <a:cubicBezTo>
                    <a:pt x="35393" y="55846"/>
                    <a:pt x="42406" y="52942"/>
                    <a:pt x="47691" y="47691"/>
                  </a:cubicBezTo>
                  <a:cubicBezTo>
                    <a:pt x="52942" y="42406"/>
                    <a:pt x="55846" y="35393"/>
                    <a:pt x="55846" y="27923"/>
                  </a:cubicBezTo>
                  <a:cubicBezTo>
                    <a:pt x="55846" y="20486"/>
                    <a:pt x="52942" y="13472"/>
                    <a:pt x="47691" y="8188"/>
                  </a:cubicBezTo>
                  <a:cubicBezTo>
                    <a:pt x="42406" y="2904"/>
                    <a:pt x="35393" y="0"/>
                    <a:pt x="27923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1569825" y="238525"/>
              <a:ext cx="4888100" cy="4839575"/>
            </a:xfrm>
            <a:custGeom>
              <a:avLst/>
              <a:gdLst/>
              <a:ahLst/>
              <a:cxnLst/>
              <a:rect l="l" t="t" r="r" b="b"/>
              <a:pathLst>
                <a:path w="195524" h="193583" extrusionOk="0">
                  <a:moveTo>
                    <a:pt x="68601" y="39745"/>
                  </a:moveTo>
                  <a:cubicBezTo>
                    <a:pt x="74461" y="39745"/>
                    <a:pt x="80371" y="40336"/>
                    <a:pt x="86247" y="41542"/>
                  </a:cubicBezTo>
                  <a:lnTo>
                    <a:pt x="86736" y="41640"/>
                  </a:lnTo>
                  <a:lnTo>
                    <a:pt x="37905" y="90504"/>
                  </a:lnTo>
                  <a:lnTo>
                    <a:pt x="9917" y="62516"/>
                  </a:lnTo>
                  <a:cubicBezTo>
                    <a:pt x="26127" y="47742"/>
                    <a:pt x="47036" y="39745"/>
                    <a:pt x="68601" y="39745"/>
                  </a:cubicBezTo>
                  <a:close/>
                  <a:moveTo>
                    <a:pt x="181131" y="8161"/>
                  </a:moveTo>
                  <a:cubicBezTo>
                    <a:pt x="182545" y="8161"/>
                    <a:pt x="183961" y="8186"/>
                    <a:pt x="185379" y="8237"/>
                  </a:cubicBezTo>
                  <a:cubicBezTo>
                    <a:pt x="185933" y="23829"/>
                    <a:pt x="183422" y="39193"/>
                    <a:pt x="178137" y="53546"/>
                  </a:cubicBezTo>
                  <a:lnTo>
                    <a:pt x="152335" y="27776"/>
                  </a:lnTo>
                  <a:cubicBezTo>
                    <a:pt x="151552" y="26977"/>
                    <a:pt x="150508" y="26577"/>
                    <a:pt x="149464" y="26577"/>
                  </a:cubicBezTo>
                  <a:cubicBezTo>
                    <a:pt x="148421" y="26577"/>
                    <a:pt x="147377" y="26977"/>
                    <a:pt x="146594" y="27776"/>
                  </a:cubicBezTo>
                  <a:cubicBezTo>
                    <a:pt x="144996" y="29342"/>
                    <a:pt x="144996" y="31951"/>
                    <a:pt x="146594" y="33517"/>
                  </a:cubicBezTo>
                  <a:lnTo>
                    <a:pt x="174777" y="61733"/>
                  </a:lnTo>
                  <a:cubicBezTo>
                    <a:pt x="168939" y="74618"/>
                    <a:pt x="160784" y="86492"/>
                    <a:pt x="150541" y="96735"/>
                  </a:cubicBezTo>
                  <a:lnTo>
                    <a:pt x="97338" y="149938"/>
                  </a:lnTo>
                  <a:lnTo>
                    <a:pt x="95087" y="147687"/>
                  </a:lnTo>
                  <a:lnTo>
                    <a:pt x="43646" y="96245"/>
                  </a:lnTo>
                  <a:lnTo>
                    <a:pt x="54867" y="85057"/>
                  </a:lnTo>
                  <a:lnTo>
                    <a:pt x="74145" y="104335"/>
                  </a:lnTo>
                  <a:cubicBezTo>
                    <a:pt x="74928" y="105118"/>
                    <a:pt x="75972" y="105509"/>
                    <a:pt x="77016" y="105509"/>
                  </a:cubicBezTo>
                  <a:cubicBezTo>
                    <a:pt x="78060" y="105509"/>
                    <a:pt x="79103" y="105118"/>
                    <a:pt x="79919" y="104335"/>
                  </a:cubicBezTo>
                  <a:cubicBezTo>
                    <a:pt x="81485" y="102737"/>
                    <a:pt x="81485" y="100160"/>
                    <a:pt x="79919" y="98561"/>
                  </a:cubicBezTo>
                  <a:lnTo>
                    <a:pt x="60641" y="79283"/>
                  </a:lnTo>
                  <a:lnTo>
                    <a:pt x="96881" y="43042"/>
                  </a:lnTo>
                  <a:cubicBezTo>
                    <a:pt x="119296" y="20627"/>
                    <a:pt x="149629" y="8161"/>
                    <a:pt x="181131" y="8161"/>
                  </a:cubicBezTo>
                  <a:close/>
                  <a:moveTo>
                    <a:pt x="43091" y="107205"/>
                  </a:moveTo>
                  <a:lnTo>
                    <a:pt x="64685" y="128800"/>
                  </a:lnTo>
                  <a:cubicBezTo>
                    <a:pt x="64685" y="128832"/>
                    <a:pt x="64718" y="128832"/>
                    <a:pt x="64718" y="128832"/>
                  </a:cubicBezTo>
                  <a:lnTo>
                    <a:pt x="86443" y="150557"/>
                  </a:lnTo>
                  <a:lnTo>
                    <a:pt x="80376" y="156625"/>
                  </a:lnTo>
                  <a:lnTo>
                    <a:pt x="58716" y="134932"/>
                  </a:lnTo>
                  <a:lnTo>
                    <a:pt x="37024" y="113273"/>
                  </a:lnTo>
                  <a:lnTo>
                    <a:pt x="43091" y="107205"/>
                  </a:lnTo>
                  <a:close/>
                  <a:moveTo>
                    <a:pt x="46875" y="138194"/>
                  </a:moveTo>
                  <a:cubicBezTo>
                    <a:pt x="49158" y="138194"/>
                    <a:pt x="51311" y="139075"/>
                    <a:pt x="52942" y="140706"/>
                  </a:cubicBezTo>
                  <a:cubicBezTo>
                    <a:pt x="54541" y="142337"/>
                    <a:pt x="55454" y="144490"/>
                    <a:pt x="55454" y="146773"/>
                  </a:cubicBezTo>
                  <a:cubicBezTo>
                    <a:pt x="55454" y="149057"/>
                    <a:pt x="54541" y="151210"/>
                    <a:pt x="52942" y="152808"/>
                  </a:cubicBezTo>
                  <a:cubicBezTo>
                    <a:pt x="52877" y="152873"/>
                    <a:pt x="52812" y="152939"/>
                    <a:pt x="52714" y="153004"/>
                  </a:cubicBezTo>
                  <a:cubicBezTo>
                    <a:pt x="47788" y="157799"/>
                    <a:pt x="39536" y="158778"/>
                    <a:pt x="34806" y="158810"/>
                  </a:cubicBezTo>
                  <a:cubicBezTo>
                    <a:pt x="34838" y="154211"/>
                    <a:pt x="35817" y="145925"/>
                    <a:pt x="40645" y="140869"/>
                  </a:cubicBezTo>
                  <a:cubicBezTo>
                    <a:pt x="40710" y="140837"/>
                    <a:pt x="40775" y="140771"/>
                    <a:pt x="40808" y="140706"/>
                  </a:cubicBezTo>
                  <a:cubicBezTo>
                    <a:pt x="42439" y="139075"/>
                    <a:pt x="44592" y="138194"/>
                    <a:pt x="46875" y="138194"/>
                  </a:cubicBezTo>
                  <a:close/>
                  <a:moveTo>
                    <a:pt x="151944" y="106879"/>
                  </a:moveTo>
                  <a:lnTo>
                    <a:pt x="152041" y="107369"/>
                  </a:lnTo>
                  <a:cubicBezTo>
                    <a:pt x="157685" y="134867"/>
                    <a:pt x="149889" y="163083"/>
                    <a:pt x="131099" y="183699"/>
                  </a:cubicBezTo>
                  <a:lnTo>
                    <a:pt x="103112" y="155711"/>
                  </a:lnTo>
                  <a:lnTo>
                    <a:pt x="151944" y="106879"/>
                  </a:lnTo>
                  <a:close/>
                  <a:moveTo>
                    <a:pt x="35360" y="134639"/>
                  </a:moveTo>
                  <a:lnTo>
                    <a:pt x="35360" y="134639"/>
                  </a:lnTo>
                  <a:cubicBezTo>
                    <a:pt x="35262" y="134737"/>
                    <a:pt x="35164" y="134835"/>
                    <a:pt x="35067" y="134932"/>
                  </a:cubicBezTo>
                  <a:cubicBezTo>
                    <a:pt x="34936" y="135063"/>
                    <a:pt x="34838" y="135161"/>
                    <a:pt x="34740" y="135259"/>
                  </a:cubicBezTo>
                  <a:cubicBezTo>
                    <a:pt x="30630" y="139532"/>
                    <a:pt x="27955" y="145697"/>
                    <a:pt x="27042" y="153134"/>
                  </a:cubicBezTo>
                  <a:cubicBezTo>
                    <a:pt x="26651" y="156037"/>
                    <a:pt x="26618" y="158517"/>
                    <a:pt x="26683" y="160115"/>
                  </a:cubicBezTo>
                  <a:cubicBezTo>
                    <a:pt x="26749" y="163279"/>
                    <a:pt x="26944" y="164453"/>
                    <a:pt x="28086" y="165562"/>
                  </a:cubicBezTo>
                  <a:cubicBezTo>
                    <a:pt x="29260" y="166737"/>
                    <a:pt x="30500" y="166867"/>
                    <a:pt x="33501" y="166932"/>
                  </a:cubicBezTo>
                  <a:cubicBezTo>
                    <a:pt x="33827" y="166965"/>
                    <a:pt x="34186" y="166965"/>
                    <a:pt x="34577" y="166965"/>
                  </a:cubicBezTo>
                  <a:cubicBezTo>
                    <a:pt x="36143" y="166965"/>
                    <a:pt x="38198" y="166867"/>
                    <a:pt x="40481" y="166606"/>
                  </a:cubicBezTo>
                  <a:cubicBezTo>
                    <a:pt x="47919" y="165660"/>
                    <a:pt x="54117" y="162985"/>
                    <a:pt x="58357" y="158908"/>
                  </a:cubicBezTo>
                  <a:cubicBezTo>
                    <a:pt x="58488" y="158810"/>
                    <a:pt x="58586" y="158712"/>
                    <a:pt x="58683" y="158582"/>
                  </a:cubicBezTo>
                  <a:lnTo>
                    <a:pt x="58716" y="158582"/>
                  </a:lnTo>
                  <a:cubicBezTo>
                    <a:pt x="58781" y="158484"/>
                    <a:pt x="58879" y="158386"/>
                    <a:pt x="58977" y="158288"/>
                  </a:cubicBezTo>
                  <a:lnTo>
                    <a:pt x="58977" y="158288"/>
                  </a:lnTo>
                  <a:cubicBezTo>
                    <a:pt x="58422" y="162822"/>
                    <a:pt x="56400" y="167226"/>
                    <a:pt x="52942" y="170716"/>
                  </a:cubicBezTo>
                  <a:cubicBezTo>
                    <a:pt x="52779" y="170847"/>
                    <a:pt x="52649" y="170977"/>
                    <a:pt x="52453" y="171173"/>
                  </a:cubicBezTo>
                  <a:cubicBezTo>
                    <a:pt x="44396" y="178937"/>
                    <a:pt x="32946" y="181938"/>
                    <a:pt x="24791" y="183079"/>
                  </a:cubicBezTo>
                  <a:cubicBezTo>
                    <a:pt x="20390" y="183695"/>
                    <a:pt x="16387" y="183880"/>
                    <a:pt x="13284" y="183880"/>
                  </a:cubicBezTo>
                  <a:cubicBezTo>
                    <a:pt x="11949" y="183880"/>
                    <a:pt x="10781" y="183846"/>
                    <a:pt x="9819" y="183797"/>
                  </a:cubicBezTo>
                  <a:cubicBezTo>
                    <a:pt x="9656" y="180600"/>
                    <a:pt x="9623" y="175055"/>
                    <a:pt x="10536" y="168694"/>
                  </a:cubicBezTo>
                  <a:cubicBezTo>
                    <a:pt x="11711" y="160572"/>
                    <a:pt x="14744" y="149253"/>
                    <a:pt x="22508" y="141163"/>
                  </a:cubicBezTo>
                  <a:cubicBezTo>
                    <a:pt x="22638" y="141000"/>
                    <a:pt x="22802" y="140837"/>
                    <a:pt x="22932" y="140706"/>
                  </a:cubicBezTo>
                  <a:cubicBezTo>
                    <a:pt x="26324" y="137314"/>
                    <a:pt x="30663" y="135226"/>
                    <a:pt x="35360" y="134639"/>
                  </a:cubicBezTo>
                  <a:close/>
                  <a:moveTo>
                    <a:pt x="181078" y="0"/>
                  </a:moveTo>
                  <a:cubicBezTo>
                    <a:pt x="148658" y="0"/>
                    <a:pt x="117377" y="12395"/>
                    <a:pt x="93717" y="34757"/>
                  </a:cubicBezTo>
                  <a:lnTo>
                    <a:pt x="87878" y="33550"/>
                  </a:lnTo>
                  <a:cubicBezTo>
                    <a:pt x="81462" y="32235"/>
                    <a:pt x="75009" y="31590"/>
                    <a:pt x="68606" y="31590"/>
                  </a:cubicBezTo>
                  <a:cubicBezTo>
                    <a:pt x="43565" y="31590"/>
                    <a:pt x="19314" y="41448"/>
                    <a:pt x="1207" y="59580"/>
                  </a:cubicBezTo>
                  <a:cubicBezTo>
                    <a:pt x="457" y="60331"/>
                    <a:pt x="0" y="61375"/>
                    <a:pt x="0" y="62451"/>
                  </a:cubicBezTo>
                  <a:cubicBezTo>
                    <a:pt x="0" y="63527"/>
                    <a:pt x="457" y="64571"/>
                    <a:pt x="1207" y="65322"/>
                  </a:cubicBezTo>
                  <a:lnTo>
                    <a:pt x="37317" y="101432"/>
                  </a:lnTo>
                  <a:lnTo>
                    <a:pt x="28380" y="110370"/>
                  </a:lnTo>
                  <a:cubicBezTo>
                    <a:pt x="26781" y="111968"/>
                    <a:pt x="26781" y="114545"/>
                    <a:pt x="28380" y="116143"/>
                  </a:cubicBezTo>
                  <a:lnTo>
                    <a:pt x="38590" y="126353"/>
                  </a:lnTo>
                  <a:cubicBezTo>
                    <a:pt x="38361" y="126353"/>
                    <a:pt x="38165" y="126321"/>
                    <a:pt x="37937" y="126321"/>
                  </a:cubicBezTo>
                  <a:cubicBezTo>
                    <a:pt x="30108" y="126321"/>
                    <a:pt x="22736" y="129387"/>
                    <a:pt x="17191" y="134932"/>
                  </a:cubicBezTo>
                  <a:cubicBezTo>
                    <a:pt x="16963" y="135128"/>
                    <a:pt x="16767" y="135324"/>
                    <a:pt x="16604" y="135520"/>
                  </a:cubicBezTo>
                  <a:cubicBezTo>
                    <a:pt x="7014" y="145501"/>
                    <a:pt x="3523" y="159202"/>
                    <a:pt x="2284" y="168922"/>
                  </a:cubicBezTo>
                  <a:cubicBezTo>
                    <a:pt x="1566" y="174500"/>
                    <a:pt x="1533" y="179263"/>
                    <a:pt x="1599" y="182296"/>
                  </a:cubicBezTo>
                  <a:cubicBezTo>
                    <a:pt x="1762" y="188983"/>
                    <a:pt x="2316" y="189505"/>
                    <a:pt x="3230" y="190419"/>
                  </a:cubicBezTo>
                  <a:cubicBezTo>
                    <a:pt x="4176" y="191365"/>
                    <a:pt x="4632" y="191821"/>
                    <a:pt x="11287" y="191985"/>
                  </a:cubicBezTo>
                  <a:cubicBezTo>
                    <a:pt x="11906" y="192017"/>
                    <a:pt x="12592" y="192017"/>
                    <a:pt x="13342" y="192017"/>
                  </a:cubicBezTo>
                  <a:cubicBezTo>
                    <a:pt x="16310" y="192017"/>
                    <a:pt x="20257" y="191887"/>
                    <a:pt x="24661" y="191332"/>
                  </a:cubicBezTo>
                  <a:cubicBezTo>
                    <a:pt x="34414" y="190093"/>
                    <a:pt x="48147" y="186635"/>
                    <a:pt x="58096" y="177045"/>
                  </a:cubicBezTo>
                  <a:cubicBezTo>
                    <a:pt x="58292" y="176849"/>
                    <a:pt x="58488" y="176653"/>
                    <a:pt x="58716" y="176457"/>
                  </a:cubicBezTo>
                  <a:cubicBezTo>
                    <a:pt x="64588" y="170586"/>
                    <a:pt x="67458" y="162790"/>
                    <a:pt x="67262" y="155026"/>
                  </a:cubicBezTo>
                  <a:lnTo>
                    <a:pt x="67262" y="155026"/>
                  </a:lnTo>
                  <a:lnTo>
                    <a:pt x="77505" y="165269"/>
                  </a:lnTo>
                  <a:cubicBezTo>
                    <a:pt x="78255" y="166019"/>
                    <a:pt x="79299" y="166443"/>
                    <a:pt x="80376" y="166443"/>
                  </a:cubicBezTo>
                  <a:cubicBezTo>
                    <a:pt x="81452" y="166443"/>
                    <a:pt x="82496" y="166019"/>
                    <a:pt x="83279" y="165269"/>
                  </a:cubicBezTo>
                  <a:lnTo>
                    <a:pt x="92217" y="156331"/>
                  </a:lnTo>
                  <a:lnTo>
                    <a:pt x="128262" y="192409"/>
                  </a:lnTo>
                  <a:cubicBezTo>
                    <a:pt x="129044" y="193159"/>
                    <a:pt x="130088" y="193583"/>
                    <a:pt x="131165" y="193583"/>
                  </a:cubicBezTo>
                  <a:cubicBezTo>
                    <a:pt x="132241" y="193583"/>
                    <a:pt x="133285" y="193159"/>
                    <a:pt x="134035" y="192409"/>
                  </a:cubicBezTo>
                  <a:cubicBezTo>
                    <a:pt x="156804" y="169640"/>
                    <a:pt x="166525" y="137248"/>
                    <a:pt x="160033" y="105738"/>
                  </a:cubicBezTo>
                  <a:lnTo>
                    <a:pt x="158859" y="99899"/>
                  </a:lnTo>
                  <a:cubicBezTo>
                    <a:pt x="182998" y="74325"/>
                    <a:pt x="195524" y="39845"/>
                    <a:pt x="193371" y="4649"/>
                  </a:cubicBezTo>
                  <a:cubicBezTo>
                    <a:pt x="193436" y="3474"/>
                    <a:pt x="193012" y="2333"/>
                    <a:pt x="192164" y="1485"/>
                  </a:cubicBezTo>
                  <a:lnTo>
                    <a:pt x="192131" y="1452"/>
                  </a:lnTo>
                  <a:cubicBezTo>
                    <a:pt x="191344" y="634"/>
                    <a:pt x="190274" y="238"/>
                    <a:pt x="189212" y="238"/>
                  </a:cubicBezTo>
                  <a:cubicBezTo>
                    <a:pt x="189130" y="238"/>
                    <a:pt x="189048" y="240"/>
                    <a:pt x="188967" y="245"/>
                  </a:cubicBezTo>
                  <a:cubicBezTo>
                    <a:pt x="186332" y="81"/>
                    <a:pt x="183701" y="0"/>
                    <a:pt x="181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1180825" y="3249125"/>
              <a:ext cx="742125" cy="722350"/>
            </a:xfrm>
            <a:custGeom>
              <a:avLst/>
              <a:gdLst/>
              <a:ahLst/>
              <a:cxnLst/>
              <a:rect l="l" t="t" r="r" b="b"/>
              <a:pathLst>
                <a:path w="29685" h="28894" extrusionOk="0">
                  <a:moveTo>
                    <a:pt x="25199" y="1"/>
                  </a:moveTo>
                  <a:cubicBezTo>
                    <a:pt x="24156" y="1"/>
                    <a:pt x="23112" y="400"/>
                    <a:pt x="22313" y="1199"/>
                  </a:cubicBezTo>
                  <a:lnTo>
                    <a:pt x="1599" y="21946"/>
                  </a:lnTo>
                  <a:cubicBezTo>
                    <a:pt x="1" y="23544"/>
                    <a:pt x="1" y="26121"/>
                    <a:pt x="1599" y="27687"/>
                  </a:cubicBezTo>
                  <a:cubicBezTo>
                    <a:pt x="2382" y="28502"/>
                    <a:pt x="3426" y="28894"/>
                    <a:pt x="4469" y="28894"/>
                  </a:cubicBezTo>
                  <a:cubicBezTo>
                    <a:pt x="5513" y="28894"/>
                    <a:pt x="6557" y="28502"/>
                    <a:pt x="7340" y="27687"/>
                  </a:cubicBezTo>
                  <a:lnTo>
                    <a:pt x="28086" y="6973"/>
                  </a:lnTo>
                  <a:cubicBezTo>
                    <a:pt x="29685" y="5375"/>
                    <a:pt x="29685" y="2798"/>
                    <a:pt x="28086" y="1199"/>
                  </a:cubicBezTo>
                  <a:cubicBezTo>
                    <a:pt x="27287" y="400"/>
                    <a:pt x="26243" y="1"/>
                    <a:pt x="25199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2668300" y="4917625"/>
              <a:ext cx="558625" cy="538875"/>
            </a:xfrm>
            <a:custGeom>
              <a:avLst/>
              <a:gdLst/>
              <a:ahLst/>
              <a:cxnLst/>
              <a:rect l="l" t="t" r="r" b="b"/>
              <a:pathLst>
                <a:path w="22345" h="21555" extrusionOk="0">
                  <a:moveTo>
                    <a:pt x="17860" y="1"/>
                  </a:moveTo>
                  <a:cubicBezTo>
                    <a:pt x="16816" y="1"/>
                    <a:pt x="15772" y="401"/>
                    <a:pt x="14973" y="1200"/>
                  </a:cubicBezTo>
                  <a:lnTo>
                    <a:pt x="1566" y="14606"/>
                  </a:lnTo>
                  <a:cubicBezTo>
                    <a:pt x="0" y="16205"/>
                    <a:pt x="0" y="18782"/>
                    <a:pt x="1566" y="20380"/>
                  </a:cubicBezTo>
                  <a:cubicBezTo>
                    <a:pt x="2381" y="21163"/>
                    <a:pt x="3425" y="21555"/>
                    <a:pt x="4469" y="21555"/>
                  </a:cubicBezTo>
                  <a:cubicBezTo>
                    <a:pt x="5513" y="21555"/>
                    <a:pt x="6557" y="21163"/>
                    <a:pt x="7340" y="20380"/>
                  </a:cubicBezTo>
                  <a:lnTo>
                    <a:pt x="20746" y="6973"/>
                  </a:lnTo>
                  <a:cubicBezTo>
                    <a:pt x="22345" y="5375"/>
                    <a:pt x="22345" y="2798"/>
                    <a:pt x="20746" y="1200"/>
                  </a:cubicBezTo>
                  <a:cubicBezTo>
                    <a:pt x="19947" y="401"/>
                    <a:pt x="18903" y="1"/>
                    <a:pt x="17860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297850" y="46328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58" y="425"/>
                    <a:pt x="1208" y="1207"/>
                  </a:cubicBezTo>
                  <a:cubicBezTo>
                    <a:pt x="457" y="1958"/>
                    <a:pt x="1" y="3001"/>
                    <a:pt x="1" y="4078"/>
                  </a:cubicBezTo>
                  <a:cubicBezTo>
                    <a:pt x="1" y="5154"/>
                    <a:pt x="457" y="6198"/>
                    <a:pt x="1208" y="6948"/>
                  </a:cubicBezTo>
                  <a:cubicBezTo>
                    <a:pt x="1958" y="7731"/>
                    <a:pt x="3002" y="8155"/>
                    <a:pt x="4078" y="8155"/>
                  </a:cubicBezTo>
                  <a:cubicBezTo>
                    <a:pt x="5155" y="8155"/>
                    <a:pt x="6199" y="7731"/>
                    <a:pt x="6981" y="6948"/>
                  </a:cubicBezTo>
                  <a:cubicBezTo>
                    <a:pt x="7732" y="6198"/>
                    <a:pt x="8156" y="5154"/>
                    <a:pt x="8156" y="4078"/>
                  </a:cubicBezTo>
                  <a:cubicBezTo>
                    <a:pt x="8156" y="3001"/>
                    <a:pt x="7732" y="1958"/>
                    <a:pt x="6981" y="1207"/>
                  </a:cubicBezTo>
                  <a:cubicBezTo>
                    <a:pt x="6199" y="425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668100" y="29472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207" y="1207"/>
                  </a:cubicBezTo>
                  <a:cubicBezTo>
                    <a:pt x="457" y="1957"/>
                    <a:pt x="0" y="3001"/>
                    <a:pt x="0" y="4078"/>
                  </a:cubicBezTo>
                  <a:cubicBezTo>
                    <a:pt x="0" y="5154"/>
                    <a:pt x="457" y="6198"/>
                    <a:pt x="1207" y="6948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81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7"/>
                    <a:pt x="6981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4"/>
          <p:cNvGrpSpPr/>
          <p:nvPr/>
        </p:nvGrpSpPr>
        <p:grpSpPr>
          <a:xfrm>
            <a:off x="2353905" y="1577813"/>
            <a:ext cx="349297" cy="348643"/>
            <a:chOff x="1180825" y="238125"/>
            <a:chExt cx="5229000" cy="5219200"/>
          </a:xfrm>
        </p:grpSpPr>
        <p:sp>
          <p:nvSpPr>
            <p:cNvPr id="369" name="Google Shape;369;p34"/>
            <p:cNvSpPr/>
            <p:nvPr/>
          </p:nvSpPr>
          <p:spPr>
            <a:xfrm>
              <a:off x="1190625" y="238125"/>
              <a:ext cx="5219200" cy="3302775"/>
            </a:xfrm>
            <a:custGeom>
              <a:avLst/>
              <a:gdLst/>
              <a:ahLst/>
              <a:cxnLst/>
              <a:rect l="l" t="t" r="r" b="b"/>
              <a:pathLst>
                <a:path w="208768" h="132111" extrusionOk="0">
                  <a:moveTo>
                    <a:pt x="104384" y="8155"/>
                  </a:moveTo>
                  <a:cubicBezTo>
                    <a:pt x="124608" y="8155"/>
                    <a:pt x="141081" y="24628"/>
                    <a:pt x="141081" y="44852"/>
                  </a:cubicBezTo>
                  <a:lnTo>
                    <a:pt x="141081" y="59238"/>
                  </a:lnTo>
                  <a:cubicBezTo>
                    <a:pt x="141081" y="60803"/>
                    <a:pt x="140037" y="62173"/>
                    <a:pt x="138504" y="62565"/>
                  </a:cubicBezTo>
                  <a:cubicBezTo>
                    <a:pt x="127348" y="65566"/>
                    <a:pt x="115866" y="67066"/>
                    <a:pt x="104384" y="67066"/>
                  </a:cubicBezTo>
                  <a:cubicBezTo>
                    <a:pt x="92901" y="67066"/>
                    <a:pt x="81419" y="65566"/>
                    <a:pt x="70263" y="62565"/>
                  </a:cubicBezTo>
                  <a:cubicBezTo>
                    <a:pt x="68730" y="62173"/>
                    <a:pt x="67686" y="60803"/>
                    <a:pt x="67686" y="59238"/>
                  </a:cubicBezTo>
                  <a:lnTo>
                    <a:pt x="67686" y="44852"/>
                  </a:lnTo>
                  <a:cubicBezTo>
                    <a:pt x="67686" y="24628"/>
                    <a:pt x="84159" y="8155"/>
                    <a:pt x="104384" y="8155"/>
                  </a:cubicBezTo>
                  <a:close/>
                  <a:moveTo>
                    <a:pt x="149236" y="45179"/>
                  </a:moveTo>
                  <a:cubicBezTo>
                    <a:pt x="184498" y="51148"/>
                    <a:pt x="200612" y="62598"/>
                    <a:pt x="200612" y="70948"/>
                  </a:cubicBezTo>
                  <a:cubicBezTo>
                    <a:pt x="200612" y="77798"/>
                    <a:pt x="190663" y="85170"/>
                    <a:pt x="174027" y="90716"/>
                  </a:cubicBezTo>
                  <a:cubicBezTo>
                    <a:pt x="167633" y="92836"/>
                    <a:pt x="160522" y="94663"/>
                    <a:pt x="152889" y="96098"/>
                  </a:cubicBezTo>
                  <a:cubicBezTo>
                    <a:pt x="152661" y="96098"/>
                    <a:pt x="152465" y="96131"/>
                    <a:pt x="152270" y="96196"/>
                  </a:cubicBezTo>
                  <a:cubicBezTo>
                    <a:pt x="137819" y="98871"/>
                    <a:pt x="121444" y="100306"/>
                    <a:pt x="104384" y="100306"/>
                  </a:cubicBezTo>
                  <a:cubicBezTo>
                    <a:pt x="87323" y="100306"/>
                    <a:pt x="70948" y="98871"/>
                    <a:pt x="56498" y="96196"/>
                  </a:cubicBezTo>
                  <a:cubicBezTo>
                    <a:pt x="56302" y="96163"/>
                    <a:pt x="56106" y="96098"/>
                    <a:pt x="55910" y="96098"/>
                  </a:cubicBezTo>
                  <a:cubicBezTo>
                    <a:pt x="48245" y="94663"/>
                    <a:pt x="41134" y="92836"/>
                    <a:pt x="34740" y="90716"/>
                  </a:cubicBezTo>
                  <a:cubicBezTo>
                    <a:pt x="18104" y="85170"/>
                    <a:pt x="8155" y="77798"/>
                    <a:pt x="8155" y="70948"/>
                  </a:cubicBezTo>
                  <a:cubicBezTo>
                    <a:pt x="8155" y="62598"/>
                    <a:pt x="24269" y="51148"/>
                    <a:pt x="59531" y="45179"/>
                  </a:cubicBezTo>
                  <a:lnTo>
                    <a:pt x="59531" y="59238"/>
                  </a:lnTo>
                  <a:cubicBezTo>
                    <a:pt x="59531" y="64457"/>
                    <a:pt x="63087" y="69089"/>
                    <a:pt x="68143" y="70459"/>
                  </a:cubicBezTo>
                  <a:cubicBezTo>
                    <a:pt x="79984" y="73623"/>
                    <a:pt x="92184" y="75221"/>
                    <a:pt x="104384" y="75221"/>
                  </a:cubicBezTo>
                  <a:cubicBezTo>
                    <a:pt x="116583" y="75221"/>
                    <a:pt x="128783" y="73623"/>
                    <a:pt x="140624" y="70459"/>
                  </a:cubicBezTo>
                  <a:cubicBezTo>
                    <a:pt x="145680" y="69089"/>
                    <a:pt x="149236" y="64457"/>
                    <a:pt x="149236" y="59238"/>
                  </a:cubicBezTo>
                  <a:lnTo>
                    <a:pt x="149236" y="45179"/>
                  </a:lnTo>
                  <a:close/>
                  <a:moveTo>
                    <a:pt x="64522" y="105754"/>
                  </a:moveTo>
                  <a:cubicBezTo>
                    <a:pt x="76983" y="107515"/>
                    <a:pt x="90488" y="108461"/>
                    <a:pt x="104384" y="108461"/>
                  </a:cubicBezTo>
                  <a:cubicBezTo>
                    <a:pt x="118280" y="108461"/>
                    <a:pt x="131784" y="107548"/>
                    <a:pt x="144245" y="105754"/>
                  </a:cubicBezTo>
                  <a:lnTo>
                    <a:pt x="144245" y="105754"/>
                  </a:lnTo>
                  <a:cubicBezTo>
                    <a:pt x="134296" y="117171"/>
                    <a:pt x="119715" y="123955"/>
                    <a:pt x="104384" y="123955"/>
                  </a:cubicBezTo>
                  <a:cubicBezTo>
                    <a:pt x="89052" y="123955"/>
                    <a:pt x="74471" y="117171"/>
                    <a:pt x="64522" y="105754"/>
                  </a:cubicBezTo>
                  <a:close/>
                  <a:moveTo>
                    <a:pt x="104384" y="0"/>
                  </a:moveTo>
                  <a:cubicBezTo>
                    <a:pt x="82398" y="0"/>
                    <a:pt x="64065" y="15918"/>
                    <a:pt x="60249" y="36795"/>
                  </a:cubicBezTo>
                  <a:cubicBezTo>
                    <a:pt x="43450" y="39503"/>
                    <a:pt x="29097" y="43711"/>
                    <a:pt x="18691" y="48962"/>
                  </a:cubicBezTo>
                  <a:cubicBezTo>
                    <a:pt x="3229" y="56791"/>
                    <a:pt x="0" y="65240"/>
                    <a:pt x="0" y="70948"/>
                  </a:cubicBezTo>
                  <a:cubicBezTo>
                    <a:pt x="0" y="81941"/>
                    <a:pt x="11123" y="91466"/>
                    <a:pt x="32163" y="98447"/>
                  </a:cubicBezTo>
                  <a:cubicBezTo>
                    <a:pt x="38459" y="100567"/>
                    <a:pt x="45439" y="102361"/>
                    <a:pt x="52909" y="103829"/>
                  </a:cubicBezTo>
                  <a:cubicBezTo>
                    <a:pt x="58161" y="112049"/>
                    <a:pt x="65338" y="118965"/>
                    <a:pt x="73754" y="123858"/>
                  </a:cubicBezTo>
                  <a:cubicBezTo>
                    <a:pt x="83018" y="129273"/>
                    <a:pt x="93619" y="132110"/>
                    <a:pt x="104384" y="132110"/>
                  </a:cubicBezTo>
                  <a:cubicBezTo>
                    <a:pt x="115148" y="132110"/>
                    <a:pt x="125750" y="129273"/>
                    <a:pt x="135014" y="123858"/>
                  </a:cubicBezTo>
                  <a:cubicBezTo>
                    <a:pt x="143430" y="118965"/>
                    <a:pt x="150606" y="112049"/>
                    <a:pt x="155858" y="103829"/>
                  </a:cubicBezTo>
                  <a:cubicBezTo>
                    <a:pt x="163328" y="102361"/>
                    <a:pt x="170308" y="100567"/>
                    <a:pt x="176604" y="98447"/>
                  </a:cubicBezTo>
                  <a:cubicBezTo>
                    <a:pt x="197644" y="91466"/>
                    <a:pt x="208767" y="81941"/>
                    <a:pt x="208767" y="70948"/>
                  </a:cubicBezTo>
                  <a:cubicBezTo>
                    <a:pt x="208767" y="65240"/>
                    <a:pt x="205538" y="56791"/>
                    <a:pt x="190076" y="48995"/>
                  </a:cubicBezTo>
                  <a:cubicBezTo>
                    <a:pt x="179670" y="43711"/>
                    <a:pt x="165317" y="39503"/>
                    <a:pt x="148518" y="36795"/>
                  </a:cubicBezTo>
                  <a:cubicBezTo>
                    <a:pt x="144702" y="15918"/>
                    <a:pt x="126369" y="0"/>
                    <a:pt x="104384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5475225" y="3454425"/>
              <a:ext cx="611650" cy="611650"/>
            </a:xfrm>
            <a:custGeom>
              <a:avLst/>
              <a:gdLst/>
              <a:ahLst/>
              <a:cxnLst/>
              <a:rect l="l" t="t" r="r" b="b"/>
              <a:pathLst>
                <a:path w="24466" h="24466" extrusionOk="0">
                  <a:moveTo>
                    <a:pt x="12233" y="8156"/>
                  </a:moveTo>
                  <a:cubicBezTo>
                    <a:pt x="14484" y="8156"/>
                    <a:pt x="16311" y="10015"/>
                    <a:pt x="16311" y="12233"/>
                  </a:cubicBezTo>
                  <a:cubicBezTo>
                    <a:pt x="16311" y="14484"/>
                    <a:pt x="14484" y="16311"/>
                    <a:pt x="12233" y="16311"/>
                  </a:cubicBezTo>
                  <a:cubicBezTo>
                    <a:pt x="9982" y="16311"/>
                    <a:pt x="8156" y="14484"/>
                    <a:pt x="8156" y="12233"/>
                  </a:cubicBezTo>
                  <a:cubicBezTo>
                    <a:pt x="8156" y="10015"/>
                    <a:pt x="9982" y="8156"/>
                    <a:pt x="12233" y="8156"/>
                  </a:cubicBezTo>
                  <a:close/>
                  <a:moveTo>
                    <a:pt x="12233" y="1"/>
                  </a:moveTo>
                  <a:cubicBezTo>
                    <a:pt x="5514" y="1"/>
                    <a:pt x="1" y="5514"/>
                    <a:pt x="1" y="12233"/>
                  </a:cubicBezTo>
                  <a:cubicBezTo>
                    <a:pt x="1" y="18986"/>
                    <a:pt x="5514" y="24466"/>
                    <a:pt x="12233" y="24466"/>
                  </a:cubicBezTo>
                  <a:cubicBezTo>
                    <a:pt x="18986" y="24466"/>
                    <a:pt x="24466" y="18986"/>
                    <a:pt x="24466" y="12233"/>
                  </a:cubicBezTo>
                  <a:cubicBezTo>
                    <a:pt x="24466" y="5514"/>
                    <a:pt x="18986" y="1"/>
                    <a:pt x="12233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3698275" y="23478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24" y="1958"/>
                    <a:pt x="0" y="3034"/>
                    <a:pt x="0" y="4078"/>
                  </a:cubicBezTo>
                  <a:cubicBezTo>
                    <a:pt x="0" y="5155"/>
                    <a:pt x="424" y="6231"/>
                    <a:pt x="1207" y="6981"/>
                  </a:cubicBezTo>
                  <a:cubicBezTo>
                    <a:pt x="1957" y="7731"/>
                    <a:pt x="3001" y="8156"/>
                    <a:pt x="4078" y="8156"/>
                  </a:cubicBezTo>
                  <a:cubicBezTo>
                    <a:pt x="5154" y="8156"/>
                    <a:pt x="6198" y="7731"/>
                    <a:pt x="6948" y="6981"/>
                  </a:cubicBezTo>
                  <a:cubicBezTo>
                    <a:pt x="7731" y="6231"/>
                    <a:pt x="8155" y="5155"/>
                    <a:pt x="8155" y="4078"/>
                  </a:cubicBezTo>
                  <a:cubicBezTo>
                    <a:pt x="8155" y="3034"/>
                    <a:pt x="7731" y="1958"/>
                    <a:pt x="6948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1844650" y="17973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207" y="1174"/>
                  </a:cubicBezTo>
                  <a:cubicBezTo>
                    <a:pt x="457" y="1957"/>
                    <a:pt x="0" y="3001"/>
                    <a:pt x="0" y="4078"/>
                  </a:cubicBezTo>
                  <a:cubicBezTo>
                    <a:pt x="0" y="5154"/>
                    <a:pt x="457" y="6198"/>
                    <a:pt x="1207" y="6948"/>
                  </a:cubicBezTo>
                  <a:cubicBezTo>
                    <a:pt x="1957" y="7698"/>
                    <a:pt x="3001" y="8155"/>
                    <a:pt x="4078" y="8155"/>
                  </a:cubicBezTo>
                  <a:cubicBezTo>
                    <a:pt x="5154" y="8155"/>
                    <a:pt x="6198" y="7698"/>
                    <a:pt x="6981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7"/>
                    <a:pt x="6981" y="1174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5551900" y="1797350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174" y="1174"/>
                  </a:cubicBezTo>
                  <a:cubicBezTo>
                    <a:pt x="424" y="1957"/>
                    <a:pt x="0" y="3001"/>
                    <a:pt x="0" y="4078"/>
                  </a:cubicBezTo>
                  <a:cubicBezTo>
                    <a:pt x="0" y="5154"/>
                    <a:pt x="424" y="6198"/>
                    <a:pt x="1174" y="6948"/>
                  </a:cubicBezTo>
                  <a:cubicBezTo>
                    <a:pt x="1957" y="7698"/>
                    <a:pt x="3001" y="8155"/>
                    <a:pt x="4078" y="8155"/>
                  </a:cubicBezTo>
                  <a:cubicBezTo>
                    <a:pt x="5154" y="8155"/>
                    <a:pt x="6198" y="7698"/>
                    <a:pt x="6948" y="6948"/>
                  </a:cubicBezTo>
                  <a:cubicBezTo>
                    <a:pt x="7698" y="6198"/>
                    <a:pt x="8155" y="5154"/>
                    <a:pt x="8155" y="4078"/>
                  </a:cubicBezTo>
                  <a:cubicBezTo>
                    <a:pt x="8155" y="3001"/>
                    <a:pt x="7698" y="1957"/>
                    <a:pt x="6948" y="1174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4795925" y="22401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8" y="425"/>
                    <a:pt x="1175" y="1175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9"/>
                    <a:pt x="1175" y="6949"/>
                  </a:cubicBezTo>
                  <a:cubicBezTo>
                    <a:pt x="1958" y="7699"/>
                    <a:pt x="3001" y="8156"/>
                    <a:pt x="4078" y="8156"/>
                  </a:cubicBezTo>
                  <a:cubicBezTo>
                    <a:pt x="5154" y="8156"/>
                    <a:pt x="6198" y="7699"/>
                    <a:pt x="6948" y="6949"/>
                  </a:cubicBezTo>
                  <a:cubicBezTo>
                    <a:pt x="7699" y="6199"/>
                    <a:pt x="8155" y="5155"/>
                    <a:pt x="8155" y="4078"/>
                  </a:cubicBezTo>
                  <a:cubicBezTo>
                    <a:pt x="8155" y="3002"/>
                    <a:pt x="7699" y="1958"/>
                    <a:pt x="6948" y="1175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600600" y="22401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8" y="1175"/>
                  </a:cubicBezTo>
                  <a:cubicBezTo>
                    <a:pt x="457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208" y="6949"/>
                  </a:cubicBezTo>
                  <a:cubicBezTo>
                    <a:pt x="1958" y="7699"/>
                    <a:pt x="3002" y="8156"/>
                    <a:pt x="4078" y="8156"/>
                  </a:cubicBezTo>
                  <a:cubicBezTo>
                    <a:pt x="5155" y="8156"/>
                    <a:pt x="6199" y="7699"/>
                    <a:pt x="6949" y="6949"/>
                  </a:cubicBezTo>
                  <a:cubicBezTo>
                    <a:pt x="7732" y="6199"/>
                    <a:pt x="8156" y="5155"/>
                    <a:pt x="8156" y="4078"/>
                  </a:cubicBezTo>
                  <a:cubicBezTo>
                    <a:pt x="8156" y="3002"/>
                    <a:pt x="7732" y="1958"/>
                    <a:pt x="6949" y="1175"/>
                  </a:cubicBezTo>
                  <a:cubicBezTo>
                    <a:pt x="6199" y="425"/>
                    <a:pt x="5155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3089900" y="1255025"/>
              <a:ext cx="203900" cy="206350"/>
            </a:xfrm>
            <a:custGeom>
              <a:avLst/>
              <a:gdLst/>
              <a:ahLst/>
              <a:cxnLst/>
              <a:rect l="l" t="t" r="r" b="b"/>
              <a:pathLst>
                <a:path w="8156" h="8254" extrusionOk="0">
                  <a:moveTo>
                    <a:pt x="4078" y="1"/>
                  </a:moveTo>
                  <a:cubicBezTo>
                    <a:pt x="1827" y="1"/>
                    <a:pt x="1" y="1860"/>
                    <a:pt x="1" y="4111"/>
                  </a:cubicBezTo>
                  <a:lnTo>
                    <a:pt x="1" y="4176"/>
                  </a:lnTo>
                  <a:cubicBezTo>
                    <a:pt x="1" y="6427"/>
                    <a:pt x="1827" y="8254"/>
                    <a:pt x="4078" y="8254"/>
                  </a:cubicBezTo>
                  <a:cubicBezTo>
                    <a:pt x="6329" y="8254"/>
                    <a:pt x="8156" y="6394"/>
                    <a:pt x="8156" y="4144"/>
                  </a:cubicBezTo>
                  <a:lnTo>
                    <a:pt x="8156" y="4078"/>
                  </a:ln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3191025" y="649125"/>
              <a:ext cx="711150" cy="457525"/>
            </a:xfrm>
            <a:custGeom>
              <a:avLst/>
              <a:gdLst/>
              <a:ahLst/>
              <a:cxnLst/>
              <a:rect l="l" t="t" r="r" b="b"/>
              <a:pathLst>
                <a:path w="28446" h="18301" extrusionOk="0">
                  <a:moveTo>
                    <a:pt x="24368" y="0"/>
                  </a:moveTo>
                  <a:cubicBezTo>
                    <a:pt x="15267" y="0"/>
                    <a:pt x="6622" y="4437"/>
                    <a:pt x="1305" y="11841"/>
                  </a:cubicBezTo>
                  <a:cubicBezTo>
                    <a:pt x="1" y="13668"/>
                    <a:pt x="392" y="16212"/>
                    <a:pt x="2219" y="17517"/>
                  </a:cubicBezTo>
                  <a:cubicBezTo>
                    <a:pt x="2936" y="18039"/>
                    <a:pt x="3784" y="18300"/>
                    <a:pt x="4600" y="18300"/>
                  </a:cubicBezTo>
                  <a:cubicBezTo>
                    <a:pt x="5872" y="18300"/>
                    <a:pt x="7112" y="17713"/>
                    <a:pt x="7927" y="16604"/>
                  </a:cubicBezTo>
                  <a:cubicBezTo>
                    <a:pt x="11711" y="11320"/>
                    <a:pt x="17876" y="8155"/>
                    <a:pt x="24368" y="8155"/>
                  </a:cubicBezTo>
                  <a:cubicBezTo>
                    <a:pt x="26618" y="8155"/>
                    <a:pt x="28445" y="6329"/>
                    <a:pt x="28445" y="4078"/>
                  </a:cubicBezTo>
                  <a:cubicBezTo>
                    <a:pt x="28445" y="1827"/>
                    <a:pt x="26618" y="0"/>
                    <a:pt x="2436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931900" y="3284025"/>
              <a:ext cx="963950" cy="2173300"/>
            </a:xfrm>
            <a:custGeom>
              <a:avLst/>
              <a:gdLst/>
              <a:ahLst/>
              <a:cxnLst/>
              <a:rect l="l" t="t" r="r" b="b"/>
              <a:pathLst>
                <a:path w="38558" h="86932" extrusionOk="0">
                  <a:moveTo>
                    <a:pt x="33950" y="1"/>
                  </a:moveTo>
                  <a:cubicBezTo>
                    <a:pt x="32297" y="1"/>
                    <a:pt x="30748" y="997"/>
                    <a:pt x="30141" y="2641"/>
                  </a:cubicBezTo>
                  <a:lnTo>
                    <a:pt x="783" y="81418"/>
                  </a:lnTo>
                  <a:cubicBezTo>
                    <a:pt x="0" y="83539"/>
                    <a:pt x="1077" y="85887"/>
                    <a:pt x="3165" y="86670"/>
                  </a:cubicBezTo>
                  <a:cubicBezTo>
                    <a:pt x="3654" y="86833"/>
                    <a:pt x="4143" y="86931"/>
                    <a:pt x="4600" y="86931"/>
                  </a:cubicBezTo>
                  <a:cubicBezTo>
                    <a:pt x="6263" y="86931"/>
                    <a:pt x="7797" y="85920"/>
                    <a:pt x="8416" y="84289"/>
                  </a:cubicBezTo>
                  <a:lnTo>
                    <a:pt x="37774" y="5479"/>
                  </a:lnTo>
                  <a:cubicBezTo>
                    <a:pt x="38557" y="3392"/>
                    <a:pt x="37481" y="1043"/>
                    <a:pt x="35393" y="260"/>
                  </a:cubicBezTo>
                  <a:cubicBezTo>
                    <a:pt x="34917" y="84"/>
                    <a:pt x="34429" y="1"/>
                    <a:pt x="33950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4704575" y="3283700"/>
              <a:ext cx="963950" cy="2173625"/>
            </a:xfrm>
            <a:custGeom>
              <a:avLst/>
              <a:gdLst/>
              <a:ahLst/>
              <a:cxnLst/>
              <a:rect l="l" t="t" r="r" b="b"/>
              <a:pathLst>
                <a:path w="38558" h="86945" extrusionOk="0">
                  <a:moveTo>
                    <a:pt x="4624" y="0"/>
                  </a:moveTo>
                  <a:cubicBezTo>
                    <a:pt x="4140" y="0"/>
                    <a:pt x="3647" y="88"/>
                    <a:pt x="3165" y="273"/>
                  </a:cubicBezTo>
                  <a:cubicBezTo>
                    <a:pt x="1077" y="1056"/>
                    <a:pt x="1" y="3405"/>
                    <a:pt x="784" y="5492"/>
                  </a:cubicBezTo>
                  <a:lnTo>
                    <a:pt x="30142" y="84302"/>
                  </a:lnTo>
                  <a:cubicBezTo>
                    <a:pt x="30762" y="85933"/>
                    <a:pt x="32295" y="86944"/>
                    <a:pt x="33958" y="86944"/>
                  </a:cubicBezTo>
                  <a:cubicBezTo>
                    <a:pt x="34448" y="86944"/>
                    <a:pt x="34904" y="86846"/>
                    <a:pt x="35394" y="86683"/>
                  </a:cubicBezTo>
                  <a:cubicBezTo>
                    <a:pt x="37481" y="85900"/>
                    <a:pt x="38558" y="83552"/>
                    <a:pt x="37775" y="81431"/>
                  </a:cubicBezTo>
                  <a:lnTo>
                    <a:pt x="8417" y="2654"/>
                  </a:lnTo>
                  <a:cubicBezTo>
                    <a:pt x="7812" y="1016"/>
                    <a:pt x="6271" y="0"/>
                    <a:pt x="4624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3698275" y="4192450"/>
              <a:ext cx="203900" cy="989225"/>
            </a:xfrm>
            <a:custGeom>
              <a:avLst/>
              <a:gdLst/>
              <a:ahLst/>
              <a:cxnLst/>
              <a:rect l="l" t="t" r="r" b="b"/>
              <a:pathLst>
                <a:path w="8156" h="39569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lnTo>
                    <a:pt x="0" y="35491"/>
                  </a:lnTo>
                  <a:cubicBezTo>
                    <a:pt x="0" y="37775"/>
                    <a:pt x="1827" y="39569"/>
                    <a:pt x="4078" y="39569"/>
                  </a:cubicBezTo>
                  <a:cubicBezTo>
                    <a:pt x="6328" y="39569"/>
                    <a:pt x="8155" y="37775"/>
                    <a:pt x="8155" y="35491"/>
                  </a:cubicBezTo>
                  <a:lnTo>
                    <a:pt x="8155" y="4078"/>
                  </a:lnTo>
                  <a:cubicBezTo>
                    <a:pt x="8155" y="1827"/>
                    <a:pt x="6328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3698275" y="37749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57"/>
                    <a:pt x="1207" y="1207"/>
                  </a:cubicBezTo>
                  <a:cubicBezTo>
                    <a:pt x="424" y="1958"/>
                    <a:pt x="0" y="3034"/>
                    <a:pt x="0" y="4078"/>
                  </a:cubicBezTo>
                  <a:cubicBezTo>
                    <a:pt x="0" y="5154"/>
                    <a:pt x="424" y="6231"/>
                    <a:pt x="1207" y="6981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8" y="6981"/>
                  </a:cubicBezTo>
                  <a:cubicBezTo>
                    <a:pt x="7731" y="6231"/>
                    <a:pt x="8155" y="5154"/>
                    <a:pt x="8155" y="4078"/>
                  </a:cubicBezTo>
                  <a:cubicBezTo>
                    <a:pt x="8155" y="3034"/>
                    <a:pt x="7731" y="1958"/>
                    <a:pt x="6948" y="1207"/>
                  </a:cubicBezTo>
                  <a:cubicBezTo>
                    <a:pt x="6198" y="457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1180825" y="3438925"/>
              <a:ext cx="896250" cy="876700"/>
            </a:xfrm>
            <a:custGeom>
              <a:avLst/>
              <a:gdLst/>
              <a:ahLst/>
              <a:cxnLst/>
              <a:rect l="l" t="t" r="r" b="b"/>
              <a:pathLst>
                <a:path w="35850" h="35068" extrusionOk="0">
                  <a:moveTo>
                    <a:pt x="17909" y="9852"/>
                  </a:moveTo>
                  <a:lnTo>
                    <a:pt x="25607" y="17518"/>
                  </a:lnTo>
                  <a:lnTo>
                    <a:pt x="17909" y="25216"/>
                  </a:lnTo>
                  <a:lnTo>
                    <a:pt x="10243" y="17518"/>
                  </a:lnTo>
                  <a:lnTo>
                    <a:pt x="17909" y="9852"/>
                  </a:lnTo>
                  <a:close/>
                  <a:moveTo>
                    <a:pt x="17909" y="1"/>
                  </a:moveTo>
                  <a:cubicBezTo>
                    <a:pt x="16832" y="1"/>
                    <a:pt x="15789" y="425"/>
                    <a:pt x="15038" y="1208"/>
                  </a:cubicBezTo>
                  <a:lnTo>
                    <a:pt x="1599" y="14647"/>
                  </a:lnTo>
                  <a:cubicBezTo>
                    <a:pt x="1" y="16246"/>
                    <a:pt x="1" y="18823"/>
                    <a:pt x="1599" y="20421"/>
                  </a:cubicBezTo>
                  <a:lnTo>
                    <a:pt x="15038" y="33860"/>
                  </a:lnTo>
                  <a:cubicBezTo>
                    <a:pt x="15789" y="34643"/>
                    <a:pt x="16832" y="35067"/>
                    <a:pt x="17909" y="35067"/>
                  </a:cubicBezTo>
                  <a:cubicBezTo>
                    <a:pt x="18985" y="35067"/>
                    <a:pt x="20029" y="34643"/>
                    <a:pt x="20812" y="33860"/>
                  </a:cubicBezTo>
                  <a:lnTo>
                    <a:pt x="34251" y="20421"/>
                  </a:lnTo>
                  <a:cubicBezTo>
                    <a:pt x="35850" y="18823"/>
                    <a:pt x="35850" y="16246"/>
                    <a:pt x="34251" y="14647"/>
                  </a:cubicBezTo>
                  <a:lnTo>
                    <a:pt x="20812" y="1208"/>
                  </a:lnTo>
                  <a:cubicBezTo>
                    <a:pt x="20029" y="425"/>
                    <a:pt x="18985" y="1"/>
                    <a:pt x="17909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5804700" y="238125"/>
              <a:ext cx="605125" cy="611625"/>
            </a:xfrm>
            <a:custGeom>
              <a:avLst/>
              <a:gdLst/>
              <a:ahLst/>
              <a:cxnLst/>
              <a:rect l="l" t="t" r="r" b="b"/>
              <a:pathLst>
                <a:path w="24205" h="24465" extrusionOk="0">
                  <a:moveTo>
                    <a:pt x="12102" y="0"/>
                  </a:moveTo>
                  <a:cubicBezTo>
                    <a:pt x="9851" y="0"/>
                    <a:pt x="8025" y="1827"/>
                    <a:pt x="8025" y="4077"/>
                  </a:cubicBezTo>
                  <a:lnTo>
                    <a:pt x="8025" y="8155"/>
                  </a:lnTo>
                  <a:lnTo>
                    <a:pt x="4078" y="8155"/>
                  </a:lnTo>
                  <a:cubicBezTo>
                    <a:pt x="1827" y="8155"/>
                    <a:pt x="0" y="9982"/>
                    <a:pt x="0" y="12232"/>
                  </a:cubicBezTo>
                  <a:cubicBezTo>
                    <a:pt x="0" y="14483"/>
                    <a:pt x="1827" y="16310"/>
                    <a:pt x="4078" y="16310"/>
                  </a:cubicBezTo>
                  <a:lnTo>
                    <a:pt x="8025" y="16310"/>
                  </a:lnTo>
                  <a:lnTo>
                    <a:pt x="8025" y="20387"/>
                  </a:lnTo>
                  <a:cubicBezTo>
                    <a:pt x="8025" y="22638"/>
                    <a:pt x="9851" y="24465"/>
                    <a:pt x="12102" y="24465"/>
                  </a:cubicBezTo>
                  <a:cubicBezTo>
                    <a:pt x="14353" y="24465"/>
                    <a:pt x="16180" y="22638"/>
                    <a:pt x="16180" y="20387"/>
                  </a:cubicBezTo>
                  <a:lnTo>
                    <a:pt x="16180" y="16310"/>
                  </a:lnTo>
                  <a:lnTo>
                    <a:pt x="20127" y="16310"/>
                  </a:lnTo>
                  <a:cubicBezTo>
                    <a:pt x="22377" y="16310"/>
                    <a:pt x="24204" y="14483"/>
                    <a:pt x="24204" y="12232"/>
                  </a:cubicBezTo>
                  <a:cubicBezTo>
                    <a:pt x="24204" y="9982"/>
                    <a:pt x="22377" y="8155"/>
                    <a:pt x="20127" y="8155"/>
                  </a:cubicBezTo>
                  <a:lnTo>
                    <a:pt x="16180" y="8155"/>
                  </a:lnTo>
                  <a:lnTo>
                    <a:pt x="16180" y="4077"/>
                  </a:lnTo>
                  <a:cubicBezTo>
                    <a:pt x="16180" y="1827"/>
                    <a:pt x="14353" y="0"/>
                    <a:pt x="12102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741075" y="5545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8" y="425"/>
                    <a:pt x="1207" y="1175"/>
                  </a:cubicBezTo>
                  <a:cubicBezTo>
                    <a:pt x="424" y="1925"/>
                    <a:pt x="0" y="3002"/>
                    <a:pt x="0" y="4078"/>
                  </a:cubicBezTo>
                  <a:cubicBezTo>
                    <a:pt x="0" y="5154"/>
                    <a:pt x="424" y="6198"/>
                    <a:pt x="1207" y="6949"/>
                  </a:cubicBezTo>
                  <a:cubicBezTo>
                    <a:pt x="1958" y="7699"/>
                    <a:pt x="3001" y="8155"/>
                    <a:pt x="4078" y="8155"/>
                  </a:cubicBezTo>
                  <a:cubicBezTo>
                    <a:pt x="5154" y="8155"/>
                    <a:pt x="6198" y="7699"/>
                    <a:pt x="6948" y="6949"/>
                  </a:cubicBezTo>
                  <a:cubicBezTo>
                    <a:pt x="7731" y="6198"/>
                    <a:pt x="8155" y="5122"/>
                    <a:pt x="8155" y="4078"/>
                  </a:cubicBezTo>
                  <a:cubicBezTo>
                    <a:pt x="8155" y="3002"/>
                    <a:pt x="7731" y="1925"/>
                    <a:pt x="6948" y="1175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6205925" y="48448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8"/>
                    <a:pt x="1207" y="6981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1"/>
                  </a:cubicBezTo>
                  <a:cubicBezTo>
                    <a:pt x="7731" y="6198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8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924" y="2912004"/>
            <a:ext cx="817249" cy="80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>
            <a:spLocks noGrp="1"/>
          </p:cNvSpPr>
          <p:nvPr>
            <p:ph type="ctrTitle"/>
          </p:nvPr>
        </p:nvSpPr>
        <p:spPr>
          <a:xfrm flipH="1">
            <a:off x="1848450" y="340150"/>
            <a:ext cx="54471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Errores Claves</a:t>
            </a:r>
            <a:endParaRPr sz="2800"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3453879" y="5322939"/>
            <a:ext cx="114945" cy="81857"/>
            <a:chOff x="-59015625" y="1993850"/>
            <a:chExt cx="144950" cy="103225"/>
          </a:xfrm>
        </p:grpSpPr>
        <p:sp>
          <p:nvSpPr>
            <p:cNvPr id="393" name="Google Shape;393;p35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2" name="Google Shape;402;p35"/>
          <p:cNvCxnSpPr/>
          <p:nvPr/>
        </p:nvCxnSpPr>
        <p:spPr>
          <a:xfrm>
            <a:off x="2290173" y="341131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35"/>
          <p:cNvSpPr txBox="1">
            <a:spLocks noGrp="1"/>
          </p:cNvSpPr>
          <p:nvPr>
            <p:ph type="subTitle" idx="4294967295"/>
          </p:nvPr>
        </p:nvSpPr>
        <p:spPr>
          <a:xfrm>
            <a:off x="1192400" y="1952188"/>
            <a:ext cx="1338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rgbClr val="E1DAF2"/>
                </a:solidFill>
              </a:rPr>
              <a:t>errores durante la planeacion del juego</a:t>
            </a:r>
            <a:endParaRPr sz="1100"/>
          </a:p>
        </p:txBody>
      </p:sp>
      <p:sp>
        <p:nvSpPr>
          <p:cNvPr id="404" name="Google Shape;404;p35"/>
          <p:cNvSpPr txBox="1">
            <a:spLocks noGrp="1"/>
          </p:cNvSpPr>
          <p:nvPr>
            <p:ph type="subTitle" idx="4294967295"/>
          </p:nvPr>
        </p:nvSpPr>
        <p:spPr>
          <a:xfrm>
            <a:off x="2982687" y="3506557"/>
            <a:ext cx="1338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errores a evitar durante el desarrollo</a:t>
            </a:r>
            <a:endParaRPr sz="11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rgbClr val="E1DAF2"/>
              </a:solidFill>
            </a:endParaRPr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4294967295"/>
          </p:nvPr>
        </p:nvSpPr>
        <p:spPr>
          <a:xfrm>
            <a:off x="4895026" y="1952188"/>
            <a:ext cx="1338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errores a evitar durante lanzamiento</a:t>
            </a:r>
            <a:endParaRPr sz="11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rgbClr val="E1DAF2"/>
              </a:solidFill>
            </a:endParaRPr>
          </a:p>
        </p:txBody>
      </p:sp>
      <p:sp>
        <p:nvSpPr>
          <p:cNvPr id="406" name="Google Shape;406;p35"/>
          <p:cNvSpPr txBox="1">
            <a:spLocks noGrp="1"/>
          </p:cNvSpPr>
          <p:nvPr>
            <p:ph type="subTitle" idx="4294967295"/>
          </p:nvPr>
        </p:nvSpPr>
        <p:spPr>
          <a:xfrm>
            <a:off x="6641754" y="3504993"/>
            <a:ext cx="1338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buenas practicas</a:t>
            </a:r>
            <a:endParaRPr sz="1100">
              <a:solidFill>
                <a:srgbClr val="E1DAF2"/>
              </a:solidFill>
            </a:endParaRPr>
          </a:p>
        </p:txBody>
      </p:sp>
      <p:sp>
        <p:nvSpPr>
          <p:cNvPr id="407" name="Google Shape;407;p35"/>
          <p:cNvSpPr txBox="1">
            <a:spLocks noGrp="1"/>
          </p:cNvSpPr>
          <p:nvPr>
            <p:ph type="ctrTitle" idx="4294967295"/>
          </p:nvPr>
        </p:nvSpPr>
        <p:spPr>
          <a:xfrm>
            <a:off x="1065963" y="1484350"/>
            <a:ext cx="15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Planificacion</a:t>
            </a:r>
            <a:endParaRPr sz="1800">
              <a:solidFill>
                <a:srgbClr val="E1D2EC"/>
              </a:solidFill>
            </a:endParaRPr>
          </a:p>
        </p:txBody>
      </p:sp>
      <p:sp>
        <p:nvSpPr>
          <p:cNvPr id="408" name="Google Shape;408;p35"/>
          <p:cNvSpPr txBox="1">
            <a:spLocks noGrp="1"/>
          </p:cNvSpPr>
          <p:nvPr>
            <p:ph type="ctrTitle" idx="4294967295"/>
          </p:nvPr>
        </p:nvSpPr>
        <p:spPr>
          <a:xfrm>
            <a:off x="2991712" y="3031625"/>
            <a:ext cx="132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Desarrollo</a:t>
            </a:r>
            <a:endParaRPr sz="1800">
              <a:solidFill>
                <a:srgbClr val="E1D2EC"/>
              </a:solidFill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ctrTitle" idx="4294967295"/>
          </p:nvPr>
        </p:nvSpPr>
        <p:spPr>
          <a:xfrm>
            <a:off x="4902687" y="1483200"/>
            <a:ext cx="132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Lanzamiento</a:t>
            </a:r>
            <a:endParaRPr sz="1800">
              <a:solidFill>
                <a:srgbClr val="E1D2EC"/>
              </a:solidFill>
            </a:endParaRPr>
          </a:p>
        </p:txBody>
      </p:sp>
      <p:sp>
        <p:nvSpPr>
          <p:cNvPr id="410" name="Google Shape;410;p35"/>
          <p:cNvSpPr txBox="1">
            <a:spLocks noGrp="1"/>
          </p:cNvSpPr>
          <p:nvPr>
            <p:ph type="ctrTitle" idx="4294967295"/>
          </p:nvPr>
        </p:nvSpPr>
        <p:spPr>
          <a:xfrm>
            <a:off x="6650787" y="3031625"/>
            <a:ext cx="132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¿entonces?</a:t>
            </a:r>
            <a:endParaRPr sz="1800">
              <a:solidFill>
                <a:srgbClr val="E1D2EC"/>
              </a:solidFill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 rot="10800000" flipH="1">
            <a:off x="2143100" y="2395525"/>
            <a:ext cx="1294200" cy="917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35"/>
          <p:cNvCxnSpPr/>
          <p:nvPr/>
        </p:nvCxnSpPr>
        <p:spPr>
          <a:xfrm>
            <a:off x="3986175" y="2395450"/>
            <a:ext cx="1289100" cy="971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35"/>
          <p:cNvCxnSpPr/>
          <p:nvPr/>
        </p:nvCxnSpPr>
        <p:spPr>
          <a:xfrm rot="10800000" flipH="1">
            <a:off x="5853075" y="2364563"/>
            <a:ext cx="1200600" cy="1002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35"/>
          <p:cNvSpPr/>
          <p:nvPr/>
        </p:nvSpPr>
        <p:spPr>
          <a:xfrm>
            <a:off x="9201675" y="3157725"/>
            <a:ext cx="577800" cy="577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-591775" y="1995475"/>
            <a:ext cx="549000" cy="577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35"/>
          <p:cNvCxnSpPr/>
          <p:nvPr/>
        </p:nvCxnSpPr>
        <p:spPr>
          <a:xfrm rot="-5400000" flipH="1">
            <a:off x="7646175" y="2364563"/>
            <a:ext cx="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35"/>
          <p:cNvCxnSpPr/>
          <p:nvPr/>
        </p:nvCxnSpPr>
        <p:spPr>
          <a:xfrm>
            <a:off x="7610475" y="2362125"/>
            <a:ext cx="1591200" cy="1008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35"/>
          <p:cNvCxnSpPr>
            <a:stCxn id="415" idx="6"/>
            <a:endCxn id="419" idx="2"/>
          </p:cNvCxnSpPr>
          <p:nvPr/>
        </p:nvCxnSpPr>
        <p:spPr>
          <a:xfrm>
            <a:off x="-42775" y="2284375"/>
            <a:ext cx="1622700" cy="1029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0" name="Google Shape;420;p3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749" y="1977384"/>
            <a:ext cx="1068177" cy="826394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1" name="Google Shape;421;p35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799" y="2978025"/>
            <a:ext cx="794753" cy="780449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2" name="Google Shape;422;p35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825" y="1963600"/>
            <a:ext cx="1068174" cy="802549"/>
          </a:xfrm>
          <a:prstGeom prst="rect">
            <a:avLst/>
          </a:prstGeom>
          <a:noFill/>
          <a:ln>
            <a:noFill/>
          </a:ln>
          <a:effectLst>
            <a:outerShdw blurRad="942975" dist="19050" dir="5400000" algn="bl" rotWithShape="0">
              <a:srgbClr val="9900FF"/>
            </a:outerShdw>
          </a:effectLst>
        </p:spPr>
      </p:pic>
      <p:pic>
        <p:nvPicPr>
          <p:cNvPr id="423" name="Google Shape;423;p35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923" y="2926773"/>
            <a:ext cx="817252" cy="773007"/>
          </a:xfrm>
          <a:prstGeom prst="rect">
            <a:avLst/>
          </a:prstGeom>
          <a:noFill/>
          <a:ln>
            <a:noFill/>
          </a:ln>
          <a:effectLst>
            <a:outerShdw blurRad="6429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4" name="Google Shape;424;p35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19789">
            <a:off x="-1606818" y="2830679"/>
            <a:ext cx="2575437" cy="2741913"/>
          </a:xfrm>
          <a:prstGeom prst="rect">
            <a:avLst/>
          </a:prstGeom>
          <a:noFill/>
          <a:ln>
            <a:noFill/>
          </a:ln>
          <a:effectLst>
            <a:outerShdw blurRad="157163" dist="19050" dir="5400000" algn="bl" rotWithShape="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Planificacion</a:t>
            </a:r>
            <a:endParaRPr/>
          </a:p>
        </p:txBody>
      </p:sp>
      <p:pic>
        <p:nvPicPr>
          <p:cNvPr id="430" name="Google Shape;430;p3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pic>
        <p:nvPicPr>
          <p:cNvPr id="432" name="Google Shape;432;p3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neral Galax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Macintosh PowerPoint</Application>
  <PresentationFormat>On-screen Show (16:9)</PresentationFormat>
  <Paragraphs>89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Pathway Gothic One</vt:lpstr>
      <vt:lpstr>Barlow Semi Condensed</vt:lpstr>
      <vt:lpstr>Lato Light</vt:lpstr>
      <vt:lpstr>Fira Sans Extra Condensed Medium</vt:lpstr>
      <vt:lpstr>Arial</vt:lpstr>
      <vt:lpstr>Lato</vt:lpstr>
      <vt:lpstr>Fira Sans Extra Condensed</vt:lpstr>
      <vt:lpstr>General Galaxy</vt:lpstr>
      <vt:lpstr>Errores a Evitar</vt:lpstr>
      <vt:lpstr>Hola!</vt:lpstr>
      <vt:lpstr>PowerPoint Presentation</vt:lpstr>
      <vt:lpstr>Alrededor de 1500 juegos son lanzados en google play diariamente pero solo el 5% genera ganancias</vt:lpstr>
      <vt:lpstr>Antes que nada</vt:lpstr>
      <vt:lpstr>Desarrollo de Videojuegos</vt:lpstr>
      <vt:lpstr>Game Developement Process (simplified version)</vt:lpstr>
      <vt:lpstr>Errores Claves</vt:lpstr>
      <vt:lpstr>Planificacion</vt:lpstr>
      <vt:lpstr>¿Que no desarrollar?</vt:lpstr>
      <vt:lpstr>Desarro</vt:lpstr>
      <vt:lpstr>¿Que no hacer durante el desarrollo?</vt:lpstr>
      <vt:lpstr>Lanzamiento</vt:lpstr>
      <vt:lpstr>¿Que no hacer durante el lanzamiento?</vt:lpstr>
      <vt:lpstr>Consejos</vt:lpstr>
      <vt:lpstr>No solo planifiques tus juegos, planifica tu carrera y se estrategico</vt:lpstr>
      <vt:lpstr>Como ser estrategico con tus juegos</vt:lpstr>
      <vt:lpstr>Gracias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Errores a Evitar</dc:title>
  <cp:lastModifiedBy>Enmanuel Toribio</cp:lastModifiedBy>
  <cp:revision>2</cp:revision>
  <dcterms:modified xsi:type="dcterms:W3CDTF">2019-08-07T03:03:30Z</dcterms:modified>
</cp:coreProperties>
</file>